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8"/>
  </p:notesMasterIdLst>
  <p:sldIdLst>
    <p:sldId id="273" r:id="rId4"/>
    <p:sldId id="261" r:id="rId5"/>
    <p:sldId id="267" r:id="rId6"/>
    <p:sldId id="268" r:id="rId7"/>
    <p:sldId id="270" r:id="rId8"/>
    <p:sldId id="258" r:id="rId9"/>
    <p:sldId id="256" r:id="rId10"/>
    <p:sldId id="259" r:id="rId11"/>
    <p:sldId id="260" r:id="rId12"/>
    <p:sldId id="263" r:id="rId13"/>
    <p:sldId id="264" r:id="rId14"/>
    <p:sldId id="271" r:id="rId15"/>
    <p:sldId id="274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2998" autoAdjust="0"/>
  </p:normalViewPr>
  <p:slideViewPr>
    <p:cSldViewPr snapToGrid="0">
      <p:cViewPr varScale="1">
        <p:scale>
          <a:sx n="65" d="100"/>
          <a:sy n="65" d="100"/>
        </p:scale>
        <p:origin x="8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F358F7-6E60-482E-B0B1-A5A8043DBB5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4F6B1FF-7B48-4258-AC72-C86146975025}">
      <dgm:prSet custT="1"/>
      <dgm:spPr/>
      <dgm:t>
        <a:bodyPr/>
        <a:lstStyle/>
        <a:p>
          <a:r>
            <a:rPr lang="vi-VN" sz="2400" dirty="0" smtClean="0"/>
            <a:t>Bài mở đầu</a:t>
          </a:r>
          <a:endParaRPr lang="en-US" sz="2400" dirty="0"/>
        </a:p>
      </dgm:t>
    </dgm:pt>
    <dgm:pt modelId="{91A85903-692B-4443-87B6-D04C8A0E7D8E}" type="parTrans" cxnId="{58CCE450-A6C8-4A7E-89B0-C766959D038F}">
      <dgm:prSet/>
      <dgm:spPr/>
      <dgm:t>
        <a:bodyPr/>
        <a:lstStyle/>
        <a:p>
          <a:endParaRPr lang="en-US"/>
        </a:p>
      </dgm:t>
    </dgm:pt>
    <dgm:pt modelId="{D010A3CE-7B3D-47E4-B300-2DFCE090C208}" type="sibTrans" cxnId="{58CCE450-A6C8-4A7E-89B0-C766959D038F}">
      <dgm:prSet/>
      <dgm:spPr/>
      <dgm:t>
        <a:bodyPr/>
        <a:lstStyle/>
        <a:p>
          <a:endParaRPr lang="en-US"/>
        </a:p>
      </dgm:t>
    </dgm:pt>
    <dgm:pt modelId="{30A9551B-F014-4B50-98BE-5B9A8068EAD0}">
      <dgm:prSet custT="1"/>
      <dgm:spPr/>
      <dgm:t>
        <a:bodyPr/>
        <a:lstStyle/>
        <a:p>
          <a:r>
            <a:rPr lang="vi-VN" sz="2400" dirty="0" smtClean="0"/>
            <a:t>Bài 1: Khái quát về chủ nghĩa Mác - Lê nin</a:t>
          </a:r>
          <a:endParaRPr lang="en-US" sz="2400" dirty="0"/>
        </a:p>
      </dgm:t>
    </dgm:pt>
    <dgm:pt modelId="{74F2F8E5-CE32-4884-94B3-BA59F502DFB8}" type="parTrans" cxnId="{D3299A39-FC3A-48F7-B408-21A928FBA532}">
      <dgm:prSet/>
      <dgm:spPr/>
      <dgm:t>
        <a:bodyPr/>
        <a:lstStyle/>
        <a:p>
          <a:endParaRPr lang="en-US"/>
        </a:p>
      </dgm:t>
    </dgm:pt>
    <dgm:pt modelId="{B76C00C1-58C3-4918-B218-4BF7415BF627}" type="sibTrans" cxnId="{D3299A39-FC3A-48F7-B408-21A928FBA532}">
      <dgm:prSet/>
      <dgm:spPr/>
      <dgm:t>
        <a:bodyPr/>
        <a:lstStyle/>
        <a:p>
          <a:endParaRPr lang="en-US"/>
        </a:p>
      </dgm:t>
    </dgm:pt>
    <dgm:pt modelId="{53EAA3F2-E03F-41E2-B634-46C6D5C29CFC}">
      <dgm:prSet custT="1"/>
      <dgm:spPr/>
      <dgm:t>
        <a:bodyPr/>
        <a:lstStyle/>
        <a:p>
          <a:r>
            <a:rPr lang="vi-VN" sz="2400" dirty="0" smtClean="0"/>
            <a:t>Bài 2: Khái quát về tư tưởng Hồ Chí Minh</a:t>
          </a:r>
          <a:endParaRPr lang="en-US" sz="2400" dirty="0"/>
        </a:p>
      </dgm:t>
    </dgm:pt>
    <dgm:pt modelId="{082358D3-3372-4E47-AECF-E035071A4486}" type="parTrans" cxnId="{CFE07575-D242-4E18-8F92-71BC2916410D}">
      <dgm:prSet/>
      <dgm:spPr/>
      <dgm:t>
        <a:bodyPr/>
        <a:lstStyle/>
        <a:p>
          <a:endParaRPr lang="en-US"/>
        </a:p>
      </dgm:t>
    </dgm:pt>
    <dgm:pt modelId="{8703BE79-734A-4B5E-9BBF-E03157FBF5F4}" type="sibTrans" cxnId="{CFE07575-D242-4E18-8F92-71BC2916410D}">
      <dgm:prSet/>
      <dgm:spPr/>
      <dgm:t>
        <a:bodyPr/>
        <a:lstStyle/>
        <a:p>
          <a:endParaRPr lang="en-US"/>
        </a:p>
      </dgm:t>
    </dgm:pt>
    <dgm:pt modelId="{D7E39B22-8C87-44B5-AB94-741D4E1AA22E}">
      <dgm:prSet custT="1"/>
      <dgm:spPr/>
      <dgm:t>
        <a:bodyPr/>
        <a:lstStyle/>
        <a:p>
          <a:r>
            <a:rPr lang="vi-VN" sz="2400" dirty="0" smtClean="0"/>
            <a:t>Bài 3: Những thành tựu của cách mạng Việt Nam dưới sự lãnh đạo của Đảng</a:t>
          </a:r>
          <a:endParaRPr lang="en-US" sz="2400" dirty="0"/>
        </a:p>
      </dgm:t>
    </dgm:pt>
    <dgm:pt modelId="{07642567-28D9-419D-87FC-A6B35BD31971}" type="parTrans" cxnId="{15E77714-E98A-425A-9030-5896D13B2D18}">
      <dgm:prSet/>
      <dgm:spPr/>
      <dgm:t>
        <a:bodyPr/>
        <a:lstStyle/>
        <a:p>
          <a:endParaRPr lang="en-US"/>
        </a:p>
      </dgm:t>
    </dgm:pt>
    <dgm:pt modelId="{3B84F71E-393D-42BB-A908-228E2D6BA38B}" type="sibTrans" cxnId="{15E77714-E98A-425A-9030-5896D13B2D18}">
      <dgm:prSet/>
      <dgm:spPr/>
      <dgm:t>
        <a:bodyPr/>
        <a:lstStyle/>
        <a:p>
          <a:endParaRPr lang="en-US"/>
        </a:p>
      </dgm:t>
    </dgm:pt>
    <dgm:pt modelId="{EF01E197-B4B2-49DE-9F91-EEFDA8F820EB}">
      <dgm:prSet custT="1"/>
      <dgm:spPr/>
      <dgm:t>
        <a:bodyPr/>
        <a:lstStyle/>
        <a:p>
          <a:r>
            <a:rPr lang="vi-VN" sz="2400" smtClean="0"/>
            <a:t>Bài 4: Phát triển kinh tế, xã hội, văn hóa, con người ở Việt Nam</a:t>
          </a:r>
          <a:endParaRPr lang="en-US" sz="2400"/>
        </a:p>
      </dgm:t>
    </dgm:pt>
    <dgm:pt modelId="{7040228F-EAB1-4700-9550-C79DBECF9C6C}" type="parTrans" cxnId="{ED7A51AF-A595-4B05-9690-CB54D640B964}">
      <dgm:prSet/>
      <dgm:spPr/>
      <dgm:t>
        <a:bodyPr/>
        <a:lstStyle/>
        <a:p>
          <a:endParaRPr lang="en-US"/>
        </a:p>
      </dgm:t>
    </dgm:pt>
    <dgm:pt modelId="{643BE628-E92F-4B33-BA03-0FF73DD64211}" type="sibTrans" cxnId="{ED7A51AF-A595-4B05-9690-CB54D640B964}">
      <dgm:prSet/>
      <dgm:spPr/>
      <dgm:t>
        <a:bodyPr/>
        <a:lstStyle/>
        <a:p>
          <a:endParaRPr lang="en-US"/>
        </a:p>
      </dgm:t>
    </dgm:pt>
    <dgm:pt modelId="{1E5878C5-B562-4D65-A2E7-F74B8E79B67E}">
      <dgm:prSet custT="1"/>
      <dgm:spPr/>
      <dgm:t>
        <a:bodyPr/>
        <a:lstStyle/>
        <a:p>
          <a:r>
            <a:rPr lang="vi-VN" sz="2400" dirty="0" smtClean="0"/>
            <a:t>Bài 5: Tu dưỡng, r</a:t>
          </a:r>
          <a:r>
            <a:rPr lang="en-US" sz="2400" dirty="0" smtClean="0"/>
            <a:t>è</a:t>
          </a:r>
          <a:r>
            <a:rPr lang="vi-VN" sz="2400" dirty="0" smtClean="0"/>
            <a:t>n luyện để trở thành người công dân tốt, người lao động tốt</a:t>
          </a:r>
          <a:endParaRPr lang="en-US" sz="2400" dirty="0"/>
        </a:p>
      </dgm:t>
    </dgm:pt>
    <dgm:pt modelId="{B158D7B3-AAFB-4723-8D1C-C8DAC12D3650}" type="parTrans" cxnId="{6398A557-535E-4FE1-9D38-4E86B5AA7DF8}">
      <dgm:prSet/>
      <dgm:spPr/>
      <dgm:t>
        <a:bodyPr/>
        <a:lstStyle/>
        <a:p>
          <a:endParaRPr lang="en-US"/>
        </a:p>
      </dgm:t>
    </dgm:pt>
    <dgm:pt modelId="{1BD62245-B4D1-4291-BE23-5FA90179D620}" type="sibTrans" cxnId="{6398A557-535E-4FE1-9D38-4E86B5AA7DF8}">
      <dgm:prSet/>
      <dgm:spPr/>
      <dgm:t>
        <a:bodyPr/>
        <a:lstStyle/>
        <a:p>
          <a:endParaRPr lang="en-US"/>
        </a:p>
      </dgm:t>
    </dgm:pt>
    <dgm:pt modelId="{86C60C1A-1EF5-41B9-8D6F-FBA2075AC173}" type="pres">
      <dgm:prSet presAssocID="{36F358F7-6E60-482E-B0B1-A5A8043DBB5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0A73C1C-218B-4A60-BAE7-C80503C35AFA}" type="pres">
      <dgm:prSet presAssocID="{F4F6B1FF-7B48-4258-AC72-C86146975025}" presName="parentLin" presStyleCnt="0"/>
      <dgm:spPr/>
    </dgm:pt>
    <dgm:pt modelId="{AF523C82-8F3D-4724-A720-5B2F01A1918A}" type="pres">
      <dgm:prSet presAssocID="{F4F6B1FF-7B48-4258-AC72-C86146975025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7D2175C-A2BC-4622-A7E1-D59515768914}" type="pres">
      <dgm:prSet presAssocID="{F4F6B1FF-7B48-4258-AC72-C86146975025}" presName="parentText" presStyleLbl="node1" presStyleIdx="0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6244AD-82DF-4EED-93E6-9BAF10E16F92}" type="pres">
      <dgm:prSet presAssocID="{F4F6B1FF-7B48-4258-AC72-C86146975025}" presName="negativeSpace" presStyleCnt="0"/>
      <dgm:spPr/>
    </dgm:pt>
    <dgm:pt modelId="{57D05B07-C370-4A81-918A-551DE6A8841B}" type="pres">
      <dgm:prSet presAssocID="{F4F6B1FF-7B48-4258-AC72-C86146975025}" presName="childText" presStyleLbl="conFgAcc1" presStyleIdx="0" presStyleCnt="6">
        <dgm:presLayoutVars>
          <dgm:bulletEnabled val="1"/>
        </dgm:presLayoutVars>
      </dgm:prSet>
      <dgm:spPr/>
    </dgm:pt>
    <dgm:pt modelId="{1075500B-A3C8-43F2-ABD5-4D10FDAC4533}" type="pres">
      <dgm:prSet presAssocID="{D010A3CE-7B3D-47E4-B300-2DFCE090C208}" presName="spaceBetweenRectangles" presStyleCnt="0"/>
      <dgm:spPr/>
    </dgm:pt>
    <dgm:pt modelId="{552D08BB-B41F-4834-A0C0-95B9E6068B92}" type="pres">
      <dgm:prSet presAssocID="{30A9551B-F014-4B50-98BE-5B9A8068EAD0}" presName="parentLin" presStyleCnt="0"/>
      <dgm:spPr/>
    </dgm:pt>
    <dgm:pt modelId="{86FFEF4F-EAEC-45A7-B2D9-7F750CC899D0}" type="pres">
      <dgm:prSet presAssocID="{30A9551B-F014-4B50-98BE-5B9A8068EAD0}" presName="parentLeftMargin" presStyleLbl="node1" presStyleIdx="0" presStyleCnt="6"/>
      <dgm:spPr/>
      <dgm:t>
        <a:bodyPr/>
        <a:lstStyle/>
        <a:p>
          <a:endParaRPr lang="en-US"/>
        </a:p>
      </dgm:t>
    </dgm:pt>
    <dgm:pt modelId="{4D7263D0-23BC-48F8-970C-A0226DCD6841}" type="pres">
      <dgm:prSet presAssocID="{30A9551B-F014-4B50-98BE-5B9A8068EAD0}" presName="parentText" presStyleLbl="node1" presStyleIdx="1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2003DD-E810-4E1C-990E-6FD58BCB9161}" type="pres">
      <dgm:prSet presAssocID="{30A9551B-F014-4B50-98BE-5B9A8068EAD0}" presName="negativeSpace" presStyleCnt="0"/>
      <dgm:spPr/>
    </dgm:pt>
    <dgm:pt modelId="{E9E6A274-F477-49DF-B495-896068DFCDA4}" type="pres">
      <dgm:prSet presAssocID="{30A9551B-F014-4B50-98BE-5B9A8068EAD0}" presName="childText" presStyleLbl="conFgAcc1" presStyleIdx="1" presStyleCnt="6">
        <dgm:presLayoutVars>
          <dgm:bulletEnabled val="1"/>
        </dgm:presLayoutVars>
      </dgm:prSet>
      <dgm:spPr/>
    </dgm:pt>
    <dgm:pt modelId="{4F84C148-F61C-4D4D-886D-A0BAB8CC5436}" type="pres">
      <dgm:prSet presAssocID="{B76C00C1-58C3-4918-B218-4BF7415BF627}" presName="spaceBetweenRectangles" presStyleCnt="0"/>
      <dgm:spPr/>
    </dgm:pt>
    <dgm:pt modelId="{76EB7F59-DB5D-4B81-AB19-EB50D4E16F97}" type="pres">
      <dgm:prSet presAssocID="{53EAA3F2-E03F-41E2-B634-46C6D5C29CFC}" presName="parentLin" presStyleCnt="0"/>
      <dgm:spPr/>
    </dgm:pt>
    <dgm:pt modelId="{0DE68FC6-A580-4B42-A272-CE350E5EF90C}" type="pres">
      <dgm:prSet presAssocID="{53EAA3F2-E03F-41E2-B634-46C6D5C29CFC}" presName="parentLeftMargin" presStyleLbl="node1" presStyleIdx="1" presStyleCnt="6"/>
      <dgm:spPr/>
      <dgm:t>
        <a:bodyPr/>
        <a:lstStyle/>
        <a:p>
          <a:endParaRPr lang="en-US"/>
        </a:p>
      </dgm:t>
    </dgm:pt>
    <dgm:pt modelId="{5ACA8D93-3ED1-4984-99DA-5D2A71BEA2B1}" type="pres">
      <dgm:prSet presAssocID="{53EAA3F2-E03F-41E2-B634-46C6D5C29CFC}" presName="parentText" presStyleLbl="node1" presStyleIdx="2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46938-A438-48EB-9B74-126E1265EFFF}" type="pres">
      <dgm:prSet presAssocID="{53EAA3F2-E03F-41E2-B634-46C6D5C29CFC}" presName="negativeSpace" presStyleCnt="0"/>
      <dgm:spPr/>
    </dgm:pt>
    <dgm:pt modelId="{397646E8-D5E6-4082-991E-B686D14E26AC}" type="pres">
      <dgm:prSet presAssocID="{53EAA3F2-E03F-41E2-B634-46C6D5C29CFC}" presName="childText" presStyleLbl="conFgAcc1" presStyleIdx="2" presStyleCnt="6">
        <dgm:presLayoutVars>
          <dgm:bulletEnabled val="1"/>
        </dgm:presLayoutVars>
      </dgm:prSet>
      <dgm:spPr/>
    </dgm:pt>
    <dgm:pt modelId="{34B285CA-362C-46E5-BAF4-9C1D6B30E614}" type="pres">
      <dgm:prSet presAssocID="{8703BE79-734A-4B5E-9BBF-E03157FBF5F4}" presName="spaceBetweenRectangles" presStyleCnt="0"/>
      <dgm:spPr/>
    </dgm:pt>
    <dgm:pt modelId="{167C0202-F1B7-4821-8CA5-766CEF63A31F}" type="pres">
      <dgm:prSet presAssocID="{D7E39B22-8C87-44B5-AB94-741D4E1AA22E}" presName="parentLin" presStyleCnt="0"/>
      <dgm:spPr/>
    </dgm:pt>
    <dgm:pt modelId="{980F9F47-A6E5-4336-AB68-1D647E007C01}" type="pres">
      <dgm:prSet presAssocID="{D7E39B22-8C87-44B5-AB94-741D4E1AA22E}" presName="parentLeftMargin" presStyleLbl="node1" presStyleIdx="2" presStyleCnt="6"/>
      <dgm:spPr/>
      <dgm:t>
        <a:bodyPr/>
        <a:lstStyle/>
        <a:p>
          <a:endParaRPr lang="en-US"/>
        </a:p>
      </dgm:t>
    </dgm:pt>
    <dgm:pt modelId="{DF7F8483-8000-4A8D-988B-B5F2C77AA428}" type="pres">
      <dgm:prSet presAssocID="{D7E39B22-8C87-44B5-AB94-741D4E1AA22E}" presName="parentText" presStyleLbl="node1" presStyleIdx="3" presStyleCnt="6" custScaleX="135969" custScaleY="12507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24B322-0CAC-4349-9B31-5C7E9411BADB}" type="pres">
      <dgm:prSet presAssocID="{D7E39B22-8C87-44B5-AB94-741D4E1AA22E}" presName="negativeSpace" presStyleCnt="0"/>
      <dgm:spPr/>
    </dgm:pt>
    <dgm:pt modelId="{A1AB9AB0-4DC7-4AE6-86AF-5E2C512F6D60}" type="pres">
      <dgm:prSet presAssocID="{D7E39B22-8C87-44B5-AB94-741D4E1AA22E}" presName="childText" presStyleLbl="conFgAcc1" presStyleIdx="3" presStyleCnt="6">
        <dgm:presLayoutVars>
          <dgm:bulletEnabled val="1"/>
        </dgm:presLayoutVars>
      </dgm:prSet>
      <dgm:spPr/>
    </dgm:pt>
    <dgm:pt modelId="{A7FE8941-AE94-41D7-89AF-422A018AC952}" type="pres">
      <dgm:prSet presAssocID="{3B84F71E-393D-42BB-A908-228E2D6BA38B}" presName="spaceBetweenRectangles" presStyleCnt="0"/>
      <dgm:spPr/>
    </dgm:pt>
    <dgm:pt modelId="{AA2DB191-7B5D-41EC-A4C7-6F66EC982830}" type="pres">
      <dgm:prSet presAssocID="{EF01E197-B4B2-49DE-9F91-EEFDA8F820EB}" presName="parentLin" presStyleCnt="0"/>
      <dgm:spPr/>
    </dgm:pt>
    <dgm:pt modelId="{960E9BEE-D17C-4357-8213-0D0A84225EAE}" type="pres">
      <dgm:prSet presAssocID="{EF01E197-B4B2-49DE-9F91-EEFDA8F820EB}" presName="parentLeftMargin" presStyleLbl="node1" presStyleIdx="3" presStyleCnt="6"/>
      <dgm:spPr/>
      <dgm:t>
        <a:bodyPr/>
        <a:lstStyle/>
        <a:p>
          <a:endParaRPr lang="en-US"/>
        </a:p>
      </dgm:t>
    </dgm:pt>
    <dgm:pt modelId="{3BAA9B7D-E99D-442C-84B0-4D8B8DC569A2}" type="pres">
      <dgm:prSet presAssocID="{EF01E197-B4B2-49DE-9F91-EEFDA8F820EB}" presName="parentText" presStyleLbl="node1" presStyleIdx="4" presStyleCnt="6" custScaleX="13596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2EEF02-5D06-4AB1-9579-5685DB510FCA}" type="pres">
      <dgm:prSet presAssocID="{EF01E197-B4B2-49DE-9F91-EEFDA8F820EB}" presName="negativeSpace" presStyleCnt="0"/>
      <dgm:spPr/>
    </dgm:pt>
    <dgm:pt modelId="{28C1E2DE-406D-4998-BD7E-D270293789C1}" type="pres">
      <dgm:prSet presAssocID="{EF01E197-B4B2-49DE-9F91-EEFDA8F820EB}" presName="childText" presStyleLbl="conFgAcc1" presStyleIdx="4" presStyleCnt="6">
        <dgm:presLayoutVars>
          <dgm:bulletEnabled val="1"/>
        </dgm:presLayoutVars>
      </dgm:prSet>
      <dgm:spPr/>
    </dgm:pt>
    <dgm:pt modelId="{2CC7D85B-14CD-446F-908F-0A73631DD46D}" type="pres">
      <dgm:prSet presAssocID="{643BE628-E92F-4B33-BA03-0FF73DD64211}" presName="spaceBetweenRectangles" presStyleCnt="0"/>
      <dgm:spPr/>
    </dgm:pt>
    <dgm:pt modelId="{121783D5-193D-48EF-9BBA-2A46769A700F}" type="pres">
      <dgm:prSet presAssocID="{1E5878C5-B562-4D65-A2E7-F74B8E79B67E}" presName="parentLin" presStyleCnt="0"/>
      <dgm:spPr/>
    </dgm:pt>
    <dgm:pt modelId="{729BC567-6BFF-4147-B894-D977EBDF574F}" type="pres">
      <dgm:prSet presAssocID="{1E5878C5-B562-4D65-A2E7-F74B8E79B67E}" presName="parentLeftMargin" presStyleLbl="node1" presStyleIdx="4" presStyleCnt="6"/>
      <dgm:spPr/>
      <dgm:t>
        <a:bodyPr/>
        <a:lstStyle/>
        <a:p>
          <a:endParaRPr lang="en-US"/>
        </a:p>
      </dgm:t>
    </dgm:pt>
    <dgm:pt modelId="{1F861A7A-FFF1-494B-BC93-03428BA2665F}" type="pres">
      <dgm:prSet presAssocID="{1E5878C5-B562-4D65-A2E7-F74B8E79B67E}" presName="parentText" presStyleLbl="node1" presStyleIdx="5" presStyleCnt="6" custScaleX="135969" custScaleY="1519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85EB11-30DA-44B0-9464-300A71C0171F}" type="pres">
      <dgm:prSet presAssocID="{1E5878C5-B562-4D65-A2E7-F74B8E79B67E}" presName="negativeSpace" presStyleCnt="0"/>
      <dgm:spPr/>
    </dgm:pt>
    <dgm:pt modelId="{5465B20E-9469-46F0-8736-F3914CD0795E}" type="pres">
      <dgm:prSet presAssocID="{1E5878C5-B562-4D65-A2E7-F74B8E79B67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7B7DF584-B420-47A0-89A3-A938B46866C4}" type="presOf" srcId="{F4F6B1FF-7B48-4258-AC72-C86146975025}" destId="{47D2175C-A2BC-4622-A7E1-D59515768914}" srcOrd="1" destOrd="0" presId="urn:microsoft.com/office/officeart/2005/8/layout/list1"/>
    <dgm:cxn modelId="{A7BD1EAD-5A45-486A-A1B2-C14912FAF41E}" type="presOf" srcId="{36F358F7-6E60-482E-B0B1-A5A8043DBB51}" destId="{86C60C1A-1EF5-41B9-8D6F-FBA2075AC173}" srcOrd="0" destOrd="0" presId="urn:microsoft.com/office/officeart/2005/8/layout/list1"/>
    <dgm:cxn modelId="{841A5F27-285E-412C-9C97-24DF38B6E933}" type="presOf" srcId="{EF01E197-B4B2-49DE-9F91-EEFDA8F820EB}" destId="{3BAA9B7D-E99D-442C-84B0-4D8B8DC569A2}" srcOrd="1" destOrd="0" presId="urn:microsoft.com/office/officeart/2005/8/layout/list1"/>
    <dgm:cxn modelId="{96405BBD-EC12-4DE9-B7BF-92352C1A0FDE}" type="presOf" srcId="{30A9551B-F014-4B50-98BE-5B9A8068EAD0}" destId="{4D7263D0-23BC-48F8-970C-A0226DCD6841}" srcOrd="1" destOrd="0" presId="urn:microsoft.com/office/officeart/2005/8/layout/list1"/>
    <dgm:cxn modelId="{CFE07575-D242-4E18-8F92-71BC2916410D}" srcId="{36F358F7-6E60-482E-B0B1-A5A8043DBB51}" destId="{53EAA3F2-E03F-41E2-B634-46C6D5C29CFC}" srcOrd="2" destOrd="0" parTransId="{082358D3-3372-4E47-AECF-E035071A4486}" sibTransId="{8703BE79-734A-4B5E-9BBF-E03157FBF5F4}"/>
    <dgm:cxn modelId="{D3299A39-FC3A-48F7-B408-21A928FBA532}" srcId="{36F358F7-6E60-482E-B0B1-A5A8043DBB51}" destId="{30A9551B-F014-4B50-98BE-5B9A8068EAD0}" srcOrd="1" destOrd="0" parTransId="{74F2F8E5-CE32-4884-94B3-BA59F502DFB8}" sibTransId="{B76C00C1-58C3-4918-B218-4BF7415BF627}"/>
    <dgm:cxn modelId="{B90F7837-5F7B-427E-9F03-3DB892838739}" type="presOf" srcId="{D7E39B22-8C87-44B5-AB94-741D4E1AA22E}" destId="{980F9F47-A6E5-4336-AB68-1D647E007C01}" srcOrd="0" destOrd="0" presId="urn:microsoft.com/office/officeart/2005/8/layout/list1"/>
    <dgm:cxn modelId="{15E77714-E98A-425A-9030-5896D13B2D18}" srcId="{36F358F7-6E60-482E-B0B1-A5A8043DBB51}" destId="{D7E39B22-8C87-44B5-AB94-741D4E1AA22E}" srcOrd="3" destOrd="0" parTransId="{07642567-28D9-419D-87FC-A6B35BD31971}" sibTransId="{3B84F71E-393D-42BB-A908-228E2D6BA38B}"/>
    <dgm:cxn modelId="{581DBB41-E05B-4F88-8616-797FE85324FF}" type="presOf" srcId="{30A9551B-F014-4B50-98BE-5B9A8068EAD0}" destId="{86FFEF4F-EAEC-45A7-B2D9-7F750CC899D0}" srcOrd="0" destOrd="0" presId="urn:microsoft.com/office/officeart/2005/8/layout/list1"/>
    <dgm:cxn modelId="{ED7A51AF-A595-4B05-9690-CB54D640B964}" srcId="{36F358F7-6E60-482E-B0B1-A5A8043DBB51}" destId="{EF01E197-B4B2-49DE-9F91-EEFDA8F820EB}" srcOrd="4" destOrd="0" parTransId="{7040228F-EAB1-4700-9550-C79DBECF9C6C}" sibTransId="{643BE628-E92F-4B33-BA03-0FF73DD64211}"/>
    <dgm:cxn modelId="{27D22A54-F4F7-4DC0-AFBA-96F88DA3EE39}" type="presOf" srcId="{53EAA3F2-E03F-41E2-B634-46C6D5C29CFC}" destId="{0DE68FC6-A580-4B42-A272-CE350E5EF90C}" srcOrd="0" destOrd="0" presId="urn:microsoft.com/office/officeart/2005/8/layout/list1"/>
    <dgm:cxn modelId="{0F45C0D0-5BF6-41B3-8FCC-126D2F3BCD56}" type="presOf" srcId="{F4F6B1FF-7B48-4258-AC72-C86146975025}" destId="{AF523C82-8F3D-4724-A720-5B2F01A1918A}" srcOrd="0" destOrd="0" presId="urn:microsoft.com/office/officeart/2005/8/layout/list1"/>
    <dgm:cxn modelId="{D724FA84-8F0F-4655-B47D-2AA94F6A8B43}" type="presOf" srcId="{53EAA3F2-E03F-41E2-B634-46C6D5C29CFC}" destId="{5ACA8D93-3ED1-4984-99DA-5D2A71BEA2B1}" srcOrd="1" destOrd="0" presId="urn:microsoft.com/office/officeart/2005/8/layout/list1"/>
    <dgm:cxn modelId="{6398A557-535E-4FE1-9D38-4E86B5AA7DF8}" srcId="{36F358F7-6E60-482E-B0B1-A5A8043DBB51}" destId="{1E5878C5-B562-4D65-A2E7-F74B8E79B67E}" srcOrd="5" destOrd="0" parTransId="{B158D7B3-AAFB-4723-8D1C-C8DAC12D3650}" sibTransId="{1BD62245-B4D1-4291-BE23-5FA90179D620}"/>
    <dgm:cxn modelId="{EAC637BE-4010-4AE9-80EE-41C1A54A7CC6}" type="presOf" srcId="{1E5878C5-B562-4D65-A2E7-F74B8E79B67E}" destId="{729BC567-6BFF-4147-B894-D977EBDF574F}" srcOrd="0" destOrd="0" presId="urn:microsoft.com/office/officeart/2005/8/layout/list1"/>
    <dgm:cxn modelId="{58CCE450-A6C8-4A7E-89B0-C766959D038F}" srcId="{36F358F7-6E60-482E-B0B1-A5A8043DBB51}" destId="{F4F6B1FF-7B48-4258-AC72-C86146975025}" srcOrd="0" destOrd="0" parTransId="{91A85903-692B-4443-87B6-D04C8A0E7D8E}" sibTransId="{D010A3CE-7B3D-47E4-B300-2DFCE090C208}"/>
    <dgm:cxn modelId="{3F4F9578-AD59-484B-94B0-2C78F59A4CA5}" type="presOf" srcId="{1E5878C5-B562-4D65-A2E7-F74B8E79B67E}" destId="{1F861A7A-FFF1-494B-BC93-03428BA2665F}" srcOrd="1" destOrd="0" presId="urn:microsoft.com/office/officeart/2005/8/layout/list1"/>
    <dgm:cxn modelId="{CC7EB2D9-13A6-44AD-A7A7-DCE1DD648338}" type="presOf" srcId="{D7E39B22-8C87-44B5-AB94-741D4E1AA22E}" destId="{DF7F8483-8000-4A8D-988B-B5F2C77AA428}" srcOrd="1" destOrd="0" presId="urn:microsoft.com/office/officeart/2005/8/layout/list1"/>
    <dgm:cxn modelId="{E4236165-595B-4C00-A3A7-ECB20F4F860D}" type="presOf" srcId="{EF01E197-B4B2-49DE-9F91-EEFDA8F820EB}" destId="{960E9BEE-D17C-4357-8213-0D0A84225EAE}" srcOrd="0" destOrd="0" presId="urn:microsoft.com/office/officeart/2005/8/layout/list1"/>
    <dgm:cxn modelId="{613A3B4D-DB6C-44FE-815E-D94A4D283F6B}" type="presParOf" srcId="{86C60C1A-1EF5-41B9-8D6F-FBA2075AC173}" destId="{80A73C1C-218B-4A60-BAE7-C80503C35AFA}" srcOrd="0" destOrd="0" presId="urn:microsoft.com/office/officeart/2005/8/layout/list1"/>
    <dgm:cxn modelId="{AECC9400-E856-4C98-9D83-3AF3325E7AB9}" type="presParOf" srcId="{80A73C1C-218B-4A60-BAE7-C80503C35AFA}" destId="{AF523C82-8F3D-4724-A720-5B2F01A1918A}" srcOrd="0" destOrd="0" presId="urn:microsoft.com/office/officeart/2005/8/layout/list1"/>
    <dgm:cxn modelId="{45BF3AF3-9DB8-4B87-B84D-1003ACE230BE}" type="presParOf" srcId="{80A73C1C-218B-4A60-BAE7-C80503C35AFA}" destId="{47D2175C-A2BC-4622-A7E1-D59515768914}" srcOrd="1" destOrd="0" presId="urn:microsoft.com/office/officeart/2005/8/layout/list1"/>
    <dgm:cxn modelId="{367EB0F5-C3DB-4B41-A487-61E6C4266F52}" type="presParOf" srcId="{86C60C1A-1EF5-41B9-8D6F-FBA2075AC173}" destId="{F06244AD-82DF-4EED-93E6-9BAF10E16F92}" srcOrd="1" destOrd="0" presId="urn:microsoft.com/office/officeart/2005/8/layout/list1"/>
    <dgm:cxn modelId="{014D15BE-A669-4586-8E97-39BBB25551F0}" type="presParOf" srcId="{86C60C1A-1EF5-41B9-8D6F-FBA2075AC173}" destId="{57D05B07-C370-4A81-918A-551DE6A8841B}" srcOrd="2" destOrd="0" presId="urn:microsoft.com/office/officeart/2005/8/layout/list1"/>
    <dgm:cxn modelId="{8D41DEA4-E319-4312-B8C4-8C487BC01A31}" type="presParOf" srcId="{86C60C1A-1EF5-41B9-8D6F-FBA2075AC173}" destId="{1075500B-A3C8-43F2-ABD5-4D10FDAC4533}" srcOrd="3" destOrd="0" presId="urn:microsoft.com/office/officeart/2005/8/layout/list1"/>
    <dgm:cxn modelId="{734ADDB6-7934-4D0E-ADC7-B8A574451095}" type="presParOf" srcId="{86C60C1A-1EF5-41B9-8D6F-FBA2075AC173}" destId="{552D08BB-B41F-4834-A0C0-95B9E6068B92}" srcOrd="4" destOrd="0" presId="urn:microsoft.com/office/officeart/2005/8/layout/list1"/>
    <dgm:cxn modelId="{20F42B0D-322F-4B65-BDE0-49E283AE4BDD}" type="presParOf" srcId="{552D08BB-B41F-4834-A0C0-95B9E6068B92}" destId="{86FFEF4F-EAEC-45A7-B2D9-7F750CC899D0}" srcOrd="0" destOrd="0" presId="urn:microsoft.com/office/officeart/2005/8/layout/list1"/>
    <dgm:cxn modelId="{912F703C-2DD8-4AA0-937F-F17C65F45E3C}" type="presParOf" srcId="{552D08BB-B41F-4834-A0C0-95B9E6068B92}" destId="{4D7263D0-23BC-48F8-970C-A0226DCD6841}" srcOrd="1" destOrd="0" presId="urn:microsoft.com/office/officeart/2005/8/layout/list1"/>
    <dgm:cxn modelId="{1CBF7A4C-49E3-44C4-93DD-6330A5A24EB7}" type="presParOf" srcId="{86C60C1A-1EF5-41B9-8D6F-FBA2075AC173}" destId="{542003DD-E810-4E1C-990E-6FD58BCB9161}" srcOrd="5" destOrd="0" presId="urn:microsoft.com/office/officeart/2005/8/layout/list1"/>
    <dgm:cxn modelId="{33D67B0A-F8B3-4B0F-AE02-3572CBB7B412}" type="presParOf" srcId="{86C60C1A-1EF5-41B9-8D6F-FBA2075AC173}" destId="{E9E6A274-F477-49DF-B495-896068DFCDA4}" srcOrd="6" destOrd="0" presId="urn:microsoft.com/office/officeart/2005/8/layout/list1"/>
    <dgm:cxn modelId="{828801C4-B6DE-49EF-8D7A-76BF1F4724BD}" type="presParOf" srcId="{86C60C1A-1EF5-41B9-8D6F-FBA2075AC173}" destId="{4F84C148-F61C-4D4D-886D-A0BAB8CC5436}" srcOrd="7" destOrd="0" presId="urn:microsoft.com/office/officeart/2005/8/layout/list1"/>
    <dgm:cxn modelId="{205DC32B-4D43-48B6-A6ED-D3F38D83C3D6}" type="presParOf" srcId="{86C60C1A-1EF5-41B9-8D6F-FBA2075AC173}" destId="{76EB7F59-DB5D-4B81-AB19-EB50D4E16F97}" srcOrd="8" destOrd="0" presId="urn:microsoft.com/office/officeart/2005/8/layout/list1"/>
    <dgm:cxn modelId="{C41933AA-76D9-4B52-8751-70EE772E76DC}" type="presParOf" srcId="{76EB7F59-DB5D-4B81-AB19-EB50D4E16F97}" destId="{0DE68FC6-A580-4B42-A272-CE350E5EF90C}" srcOrd="0" destOrd="0" presId="urn:microsoft.com/office/officeart/2005/8/layout/list1"/>
    <dgm:cxn modelId="{7000EBBA-C9CD-47FC-9559-9B657236C6B2}" type="presParOf" srcId="{76EB7F59-DB5D-4B81-AB19-EB50D4E16F97}" destId="{5ACA8D93-3ED1-4984-99DA-5D2A71BEA2B1}" srcOrd="1" destOrd="0" presId="urn:microsoft.com/office/officeart/2005/8/layout/list1"/>
    <dgm:cxn modelId="{D08A0332-709F-48A2-980C-BC65579B7498}" type="presParOf" srcId="{86C60C1A-1EF5-41B9-8D6F-FBA2075AC173}" destId="{C8646938-A438-48EB-9B74-126E1265EFFF}" srcOrd="9" destOrd="0" presId="urn:microsoft.com/office/officeart/2005/8/layout/list1"/>
    <dgm:cxn modelId="{D2ABBE23-3285-4056-99D5-01B970F6B86C}" type="presParOf" srcId="{86C60C1A-1EF5-41B9-8D6F-FBA2075AC173}" destId="{397646E8-D5E6-4082-991E-B686D14E26AC}" srcOrd="10" destOrd="0" presId="urn:microsoft.com/office/officeart/2005/8/layout/list1"/>
    <dgm:cxn modelId="{84E55FF3-1842-4590-9784-9C751A00FF37}" type="presParOf" srcId="{86C60C1A-1EF5-41B9-8D6F-FBA2075AC173}" destId="{34B285CA-362C-46E5-BAF4-9C1D6B30E614}" srcOrd="11" destOrd="0" presId="urn:microsoft.com/office/officeart/2005/8/layout/list1"/>
    <dgm:cxn modelId="{76AC3701-3014-4927-8856-45F9A708BD0A}" type="presParOf" srcId="{86C60C1A-1EF5-41B9-8D6F-FBA2075AC173}" destId="{167C0202-F1B7-4821-8CA5-766CEF63A31F}" srcOrd="12" destOrd="0" presId="urn:microsoft.com/office/officeart/2005/8/layout/list1"/>
    <dgm:cxn modelId="{31F68F10-4A68-440B-A0C7-F3A848E80DBA}" type="presParOf" srcId="{167C0202-F1B7-4821-8CA5-766CEF63A31F}" destId="{980F9F47-A6E5-4336-AB68-1D647E007C01}" srcOrd="0" destOrd="0" presId="urn:microsoft.com/office/officeart/2005/8/layout/list1"/>
    <dgm:cxn modelId="{3519FCB7-C4F2-434C-8683-69D985F2AFEE}" type="presParOf" srcId="{167C0202-F1B7-4821-8CA5-766CEF63A31F}" destId="{DF7F8483-8000-4A8D-988B-B5F2C77AA428}" srcOrd="1" destOrd="0" presId="urn:microsoft.com/office/officeart/2005/8/layout/list1"/>
    <dgm:cxn modelId="{8FD89CEA-2F7A-4EA2-B2A4-4FB5C9B641BE}" type="presParOf" srcId="{86C60C1A-1EF5-41B9-8D6F-FBA2075AC173}" destId="{5024B322-0CAC-4349-9B31-5C7E9411BADB}" srcOrd="13" destOrd="0" presId="urn:microsoft.com/office/officeart/2005/8/layout/list1"/>
    <dgm:cxn modelId="{D16BCEAD-900B-42F2-BEB2-73233C2ACCA7}" type="presParOf" srcId="{86C60C1A-1EF5-41B9-8D6F-FBA2075AC173}" destId="{A1AB9AB0-4DC7-4AE6-86AF-5E2C512F6D60}" srcOrd="14" destOrd="0" presId="urn:microsoft.com/office/officeart/2005/8/layout/list1"/>
    <dgm:cxn modelId="{E24777E9-9BD3-4770-B5FF-B837DA3F5D15}" type="presParOf" srcId="{86C60C1A-1EF5-41B9-8D6F-FBA2075AC173}" destId="{A7FE8941-AE94-41D7-89AF-422A018AC952}" srcOrd="15" destOrd="0" presId="urn:microsoft.com/office/officeart/2005/8/layout/list1"/>
    <dgm:cxn modelId="{1BA263C7-CC82-46E6-A44D-83948CBE7A2F}" type="presParOf" srcId="{86C60C1A-1EF5-41B9-8D6F-FBA2075AC173}" destId="{AA2DB191-7B5D-41EC-A4C7-6F66EC982830}" srcOrd="16" destOrd="0" presId="urn:microsoft.com/office/officeart/2005/8/layout/list1"/>
    <dgm:cxn modelId="{DB692B3D-CA3B-42AA-9D0E-2A5CD59656DF}" type="presParOf" srcId="{AA2DB191-7B5D-41EC-A4C7-6F66EC982830}" destId="{960E9BEE-D17C-4357-8213-0D0A84225EAE}" srcOrd="0" destOrd="0" presId="urn:microsoft.com/office/officeart/2005/8/layout/list1"/>
    <dgm:cxn modelId="{4EEC2D22-762E-47BD-A5C6-9B1359A570CA}" type="presParOf" srcId="{AA2DB191-7B5D-41EC-A4C7-6F66EC982830}" destId="{3BAA9B7D-E99D-442C-84B0-4D8B8DC569A2}" srcOrd="1" destOrd="0" presId="urn:microsoft.com/office/officeart/2005/8/layout/list1"/>
    <dgm:cxn modelId="{04139608-2611-4F09-82AD-B8CA92170D84}" type="presParOf" srcId="{86C60C1A-1EF5-41B9-8D6F-FBA2075AC173}" destId="{982EEF02-5D06-4AB1-9579-5685DB510FCA}" srcOrd="17" destOrd="0" presId="urn:microsoft.com/office/officeart/2005/8/layout/list1"/>
    <dgm:cxn modelId="{88DAB60F-3693-4B89-A96A-874DD7041A12}" type="presParOf" srcId="{86C60C1A-1EF5-41B9-8D6F-FBA2075AC173}" destId="{28C1E2DE-406D-4998-BD7E-D270293789C1}" srcOrd="18" destOrd="0" presId="urn:microsoft.com/office/officeart/2005/8/layout/list1"/>
    <dgm:cxn modelId="{F7A2A968-278A-4C79-90B1-C05C28DB68C1}" type="presParOf" srcId="{86C60C1A-1EF5-41B9-8D6F-FBA2075AC173}" destId="{2CC7D85B-14CD-446F-908F-0A73631DD46D}" srcOrd="19" destOrd="0" presId="urn:microsoft.com/office/officeart/2005/8/layout/list1"/>
    <dgm:cxn modelId="{4949130A-C379-41E8-87DC-43434DD43958}" type="presParOf" srcId="{86C60C1A-1EF5-41B9-8D6F-FBA2075AC173}" destId="{121783D5-193D-48EF-9BBA-2A46769A700F}" srcOrd="20" destOrd="0" presId="urn:microsoft.com/office/officeart/2005/8/layout/list1"/>
    <dgm:cxn modelId="{EAD2AADB-5707-42E2-A8FB-5FD37919A298}" type="presParOf" srcId="{121783D5-193D-48EF-9BBA-2A46769A700F}" destId="{729BC567-6BFF-4147-B894-D977EBDF574F}" srcOrd="0" destOrd="0" presId="urn:microsoft.com/office/officeart/2005/8/layout/list1"/>
    <dgm:cxn modelId="{54AED4C8-AF2B-47CF-A0E2-832553F42536}" type="presParOf" srcId="{121783D5-193D-48EF-9BBA-2A46769A700F}" destId="{1F861A7A-FFF1-494B-BC93-03428BA2665F}" srcOrd="1" destOrd="0" presId="urn:microsoft.com/office/officeart/2005/8/layout/list1"/>
    <dgm:cxn modelId="{17ED1B94-A18B-457E-9922-E4093D24EF51}" type="presParOf" srcId="{86C60C1A-1EF5-41B9-8D6F-FBA2075AC173}" destId="{7585EB11-30DA-44B0-9464-300A71C0171F}" srcOrd="21" destOrd="0" presId="urn:microsoft.com/office/officeart/2005/8/layout/list1"/>
    <dgm:cxn modelId="{05FC43BC-7F46-4288-86D2-AFB46C8921E0}" type="presParOf" srcId="{86C60C1A-1EF5-41B9-8D6F-FBA2075AC173}" destId="{5465B20E-9469-46F0-8736-F3914CD0795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DFABDF-309D-4822-B146-5BD4931AC78F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794EA0-34DA-4CE1-BEB1-0E1CA50E4AB7}">
      <dgm:prSet/>
      <dgm:spPr/>
      <dgm:t>
        <a:bodyPr/>
        <a:lstStyle/>
        <a:p>
          <a:r>
            <a:rPr lang="vi-VN" dirty="0" smtClean="0"/>
            <a:t>1. Vị trí, </a:t>
          </a:r>
          <a:r>
            <a:rPr lang="en-US" dirty="0" err="1" smtClean="0"/>
            <a:t>tính</a:t>
          </a:r>
          <a:r>
            <a:rPr lang="en-US" dirty="0" smtClean="0"/>
            <a:t> </a:t>
          </a:r>
          <a:r>
            <a:rPr lang="en-US" dirty="0" err="1" smtClean="0"/>
            <a:t>chất</a:t>
          </a:r>
          <a:r>
            <a:rPr lang="vi-VN" dirty="0" smtClean="0"/>
            <a:t> môn học</a:t>
          </a:r>
          <a:endParaRPr lang="en-US" dirty="0">
            <a:solidFill>
              <a:srgbClr val="FFFF00"/>
            </a:solidFill>
          </a:endParaRPr>
        </a:p>
      </dgm:t>
    </dgm:pt>
    <dgm:pt modelId="{5D9FC0B6-ABDD-45FA-80AF-4DDD930C8609}" type="parTrans" cxnId="{4A14F78D-D10C-483F-80E9-8E07FF8BC244}">
      <dgm:prSet/>
      <dgm:spPr/>
      <dgm:t>
        <a:bodyPr/>
        <a:lstStyle/>
        <a:p>
          <a:endParaRPr lang="en-US"/>
        </a:p>
      </dgm:t>
    </dgm:pt>
    <dgm:pt modelId="{5C668E26-75B9-49DA-BD72-77F63945E19D}" type="sibTrans" cxnId="{4A14F78D-D10C-483F-80E9-8E07FF8BC244}">
      <dgm:prSet/>
      <dgm:spPr/>
      <dgm:t>
        <a:bodyPr/>
        <a:lstStyle/>
        <a:p>
          <a:endParaRPr lang="en-US"/>
        </a:p>
      </dgm:t>
    </dgm:pt>
    <dgm:pt modelId="{A018C667-A01B-4559-9FD5-1963F74F9B06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2. </a:t>
          </a:r>
          <a:r>
            <a:rPr lang="nl-NL" dirty="0" smtClean="0"/>
            <a:t>Mục tiêu của môn học</a:t>
          </a:r>
          <a:endParaRPr lang="en-US" dirty="0">
            <a:solidFill>
              <a:srgbClr val="FFFF00"/>
            </a:solidFill>
          </a:endParaRPr>
        </a:p>
      </dgm:t>
    </dgm:pt>
    <dgm:pt modelId="{DC2D1D36-786E-477C-9B5B-944F565DDF44}" type="parTrans" cxnId="{FC8538C8-D814-4047-903E-9A43A6A66E11}">
      <dgm:prSet/>
      <dgm:spPr/>
      <dgm:t>
        <a:bodyPr/>
        <a:lstStyle/>
        <a:p>
          <a:endParaRPr lang="en-US"/>
        </a:p>
      </dgm:t>
    </dgm:pt>
    <dgm:pt modelId="{BA5D11CC-B53A-4410-AD96-0CB5D17A6569}" type="sibTrans" cxnId="{FC8538C8-D814-4047-903E-9A43A6A66E11}">
      <dgm:prSet/>
      <dgm:spPr/>
      <dgm:t>
        <a:bodyPr/>
        <a:lstStyle/>
        <a:p>
          <a:endParaRPr lang="en-US"/>
        </a:p>
      </dgm:t>
    </dgm:pt>
    <dgm:pt modelId="{B030D81D-CB5D-45DD-AFF4-8D2E5359FFE9}">
      <dgm:prSet/>
      <dgm:spPr/>
      <dgm:t>
        <a:bodyPr/>
        <a:lstStyle/>
        <a:p>
          <a:r>
            <a:rPr lang="en-US" b="1" dirty="0" smtClean="0">
              <a:solidFill>
                <a:srgbClr val="FFFF00"/>
              </a:solidFill>
            </a:rPr>
            <a:t>3. </a:t>
          </a:r>
          <a:r>
            <a:rPr lang="vi-VN" dirty="0" smtClean="0"/>
            <a:t> Nội dung chính </a:t>
          </a:r>
          <a:endParaRPr lang="en-US" dirty="0">
            <a:solidFill>
              <a:srgbClr val="FFFF00"/>
            </a:solidFill>
          </a:endParaRPr>
        </a:p>
      </dgm:t>
    </dgm:pt>
    <dgm:pt modelId="{CD17F49B-39F8-4C6F-99F6-1EF0DA755000}" type="parTrans" cxnId="{763BB5A4-E923-47DB-A69D-D8F3CF0D653C}">
      <dgm:prSet/>
      <dgm:spPr/>
      <dgm:t>
        <a:bodyPr/>
        <a:lstStyle/>
        <a:p>
          <a:endParaRPr lang="en-US"/>
        </a:p>
      </dgm:t>
    </dgm:pt>
    <dgm:pt modelId="{69042B1B-BC20-40BD-BEE2-9427030AFB36}" type="sibTrans" cxnId="{763BB5A4-E923-47DB-A69D-D8F3CF0D653C}">
      <dgm:prSet/>
      <dgm:spPr/>
      <dgm:t>
        <a:bodyPr/>
        <a:lstStyle/>
        <a:p>
          <a:endParaRPr lang="en-US"/>
        </a:p>
      </dgm:t>
    </dgm:pt>
    <dgm:pt modelId="{D24E6B9C-AEE2-4FB9-8195-BD15F4CCC4BD}">
      <dgm:prSet/>
      <dgm:spPr/>
      <dgm:t>
        <a:bodyPr/>
        <a:lstStyle/>
        <a:p>
          <a:r>
            <a:rPr lang="nl-NL" smtClean="0"/>
            <a:t>4. Phương pháp dạy học và đánh giá môn học</a:t>
          </a:r>
          <a:endParaRPr lang="en-US" dirty="0">
            <a:solidFill>
              <a:srgbClr val="FFFF00"/>
            </a:solidFill>
          </a:endParaRPr>
        </a:p>
      </dgm:t>
    </dgm:pt>
    <dgm:pt modelId="{67561112-6943-4827-899B-EC45F92C0568}" type="parTrans" cxnId="{1E04348A-8C5C-475F-AE82-3BF925928E1E}">
      <dgm:prSet/>
      <dgm:spPr/>
      <dgm:t>
        <a:bodyPr/>
        <a:lstStyle/>
        <a:p>
          <a:endParaRPr lang="en-US"/>
        </a:p>
      </dgm:t>
    </dgm:pt>
    <dgm:pt modelId="{224FFB11-10D1-40BA-B8C6-65AE79A0064F}" type="sibTrans" cxnId="{1E04348A-8C5C-475F-AE82-3BF925928E1E}">
      <dgm:prSet/>
      <dgm:spPr/>
      <dgm:t>
        <a:bodyPr/>
        <a:lstStyle/>
        <a:p>
          <a:endParaRPr lang="en-US"/>
        </a:p>
      </dgm:t>
    </dgm:pt>
    <dgm:pt modelId="{87B5097A-8E35-4F37-93E1-B99C54527238}" type="pres">
      <dgm:prSet presAssocID="{91DFABDF-309D-4822-B146-5BD4931AC78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42698B71-D9B8-4A8A-939A-511235C6CBD8}" type="pres">
      <dgm:prSet presAssocID="{91DFABDF-309D-4822-B146-5BD4931AC78F}" presName="Name1" presStyleCnt="0"/>
      <dgm:spPr/>
    </dgm:pt>
    <dgm:pt modelId="{34BBE74C-E773-4EF3-A7AC-D8D59F21E7E8}" type="pres">
      <dgm:prSet presAssocID="{91DFABDF-309D-4822-B146-5BD4931AC78F}" presName="cycle" presStyleCnt="0"/>
      <dgm:spPr/>
    </dgm:pt>
    <dgm:pt modelId="{0585449E-A702-465A-BA42-C74FE59F059F}" type="pres">
      <dgm:prSet presAssocID="{91DFABDF-309D-4822-B146-5BD4931AC78F}" presName="srcNode" presStyleLbl="node1" presStyleIdx="0" presStyleCnt="4"/>
      <dgm:spPr/>
    </dgm:pt>
    <dgm:pt modelId="{9A907D2A-6AE5-4D4C-98D7-B3496463FBB9}" type="pres">
      <dgm:prSet presAssocID="{91DFABDF-309D-4822-B146-5BD4931AC78F}" presName="conn" presStyleLbl="parChTrans1D2" presStyleIdx="0" presStyleCnt="1"/>
      <dgm:spPr/>
      <dgm:t>
        <a:bodyPr/>
        <a:lstStyle/>
        <a:p>
          <a:endParaRPr lang="en-US"/>
        </a:p>
      </dgm:t>
    </dgm:pt>
    <dgm:pt modelId="{87B41BB2-F9DF-4505-AEA7-CD009D39CB49}" type="pres">
      <dgm:prSet presAssocID="{91DFABDF-309D-4822-B146-5BD4931AC78F}" presName="extraNode" presStyleLbl="node1" presStyleIdx="0" presStyleCnt="4"/>
      <dgm:spPr/>
    </dgm:pt>
    <dgm:pt modelId="{74354951-E7FF-4F14-88AC-EE6E693A4768}" type="pres">
      <dgm:prSet presAssocID="{91DFABDF-309D-4822-B146-5BD4931AC78F}" presName="dstNode" presStyleLbl="node1" presStyleIdx="0" presStyleCnt="4"/>
      <dgm:spPr/>
    </dgm:pt>
    <dgm:pt modelId="{785A0D69-8A3E-4012-BFB1-9679141CD72B}" type="pres">
      <dgm:prSet presAssocID="{6E794EA0-34DA-4CE1-BEB1-0E1CA50E4AB7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59CDA-1231-45EC-90FD-265D0B02DB45}" type="pres">
      <dgm:prSet presAssocID="{6E794EA0-34DA-4CE1-BEB1-0E1CA50E4AB7}" presName="accent_1" presStyleCnt="0"/>
      <dgm:spPr/>
    </dgm:pt>
    <dgm:pt modelId="{B5F89999-9A1D-4F20-9F08-C0DF0B11F517}" type="pres">
      <dgm:prSet presAssocID="{6E794EA0-34DA-4CE1-BEB1-0E1CA50E4AB7}" presName="accentRepeatNode" presStyleLbl="solidFgAcc1" presStyleIdx="0" presStyleCnt="4"/>
      <dgm:spPr/>
    </dgm:pt>
    <dgm:pt modelId="{4EC5BEEE-1D43-4466-811A-C105207BD831}" type="pres">
      <dgm:prSet presAssocID="{A018C667-A01B-4559-9FD5-1963F74F9B06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6F2DCA-9B31-4E40-94AD-899B08B27958}" type="pres">
      <dgm:prSet presAssocID="{A018C667-A01B-4559-9FD5-1963F74F9B06}" presName="accent_2" presStyleCnt="0"/>
      <dgm:spPr/>
    </dgm:pt>
    <dgm:pt modelId="{9A3E4936-3621-4F52-961F-4C9D2E4DE522}" type="pres">
      <dgm:prSet presAssocID="{A018C667-A01B-4559-9FD5-1963F74F9B06}" presName="accentRepeatNode" presStyleLbl="solidFgAcc1" presStyleIdx="1" presStyleCnt="4"/>
      <dgm:spPr/>
    </dgm:pt>
    <dgm:pt modelId="{5A3052E2-A345-48E8-BC39-246C4AEC5571}" type="pres">
      <dgm:prSet presAssocID="{B030D81D-CB5D-45DD-AFF4-8D2E5359FFE9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239952-2A12-4776-9041-89E755C303DA}" type="pres">
      <dgm:prSet presAssocID="{B030D81D-CB5D-45DD-AFF4-8D2E5359FFE9}" presName="accent_3" presStyleCnt="0"/>
      <dgm:spPr/>
    </dgm:pt>
    <dgm:pt modelId="{872CC3BB-3C0A-455B-BA90-B11BBB513C22}" type="pres">
      <dgm:prSet presAssocID="{B030D81D-CB5D-45DD-AFF4-8D2E5359FFE9}" presName="accentRepeatNode" presStyleLbl="solidFgAcc1" presStyleIdx="2" presStyleCnt="4"/>
      <dgm:spPr/>
    </dgm:pt>
    <dgm:pt modelId="{17ADA2F4-92A1-4AB0-9F32-F20EBAFE6BE1}" type="pres">
      <dgm:prSet presAssocID="{D24E6B9C-AEE2-4FB9-8195-BD15F4CCC4B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A3E612-A856-40F2-8A8D-A6D2BA2F7720}" type="pres">
      <dgm:prSet presAssocID="{D24E6B9C-AEE2-4FB9-8195-BD15F4CCC4BD}" presName="accent_4" presStyleCnt="0"/>
      <dgm:spPr/>
    </dgm:pt>
    <dgm:pt modelId="{08CD1059-37C5-441A-95DE-55EC874E2276}" type="pres">
      <dgm:prSet presAssocID="{D24E6B9C-AEE2-4FB9-8195-BD15F4CCC4BD}" presName="accentRepeatNode" presStyleLbl="solidFgAcc1" presStyleIdx="3" presStyleCnt="4"/>
      <dgm:spPr/>
    </dgm:pt>
  </dgm:ptLst>
  <dgm:cxnLst>
    <dgm:cxn modelId="{B3DA3B51-B125-400D-9A93-BF1E6AEF8320}" type="presOf" srcId="{D24E6B9C-AEE2-4FB9-8195-BD15F4CCC4BD}" destId="{17ADA2F4-92A1-4AB0-9F32-F20EBAFE6BE1}" srcOrd="0" destOrd="0" presId="urn:microsoft.com/office/officeart/2008/layout/VerticalCurvedList"/>
    <dgm:cxn modelId="{A78E1684-103B-463C-B369-3DF8C54EC54D}" type="presOf" srcId="{B030D81D-CB5D-45DD-AFF4-8D2E5359FFE9}" destId="{5A3052E2-A345-48E8-BC39-246C4AEC5571}" srcOrd="0" destOrd="0" presId="urn:microsoft.com/office/officeart/2008/layout/VerticalCurvedList"/>
    <dgm:cxn modelId="{7119BED9-596F-4255-8344-B757CE839C78}" type="presOf" srcId="{6E794EA0-34DA-4CE1-BEB1-0E1CA50E4AB7}" destId="{785A0D69-8A3E-4012-BFB1-9679141CD72B}" srcOrd="0" destOrd="0" presId="urn:microsoft.com/office/officeart/2008/layout/VerticalCurvedList"/>
    <dgm:cxn modelId="{FC8538C8-D814-4047-903E-9A43A6A66E11}" srcId="{91DFABDF-309D-4822-B146-5BD4931AC78F}" destId="{A018C667-A01B-4559-9FD5-1963F74F9B06}" srcOrd="1" destOrd="0" parTransId="{DC2D1D36-786E-477C-9B5B-944F565DDF44}" sibTransId="{BA5D11CC-B53A-4410-AD96-0CB5D17A6569}"/>
    <dgm:cxn modelId="{1E04348A-8C5C-475F-AE82-3BF925928E1E}" srcId="{91DFABDF-309D-4822-B146-5BD4931AC78F}" destId="{D24E6B9C-AEE2-4FB9-8195-BD15F4CCC4BD}" srcOrd="3" destOrd="0" parTransId="{67561112-6943-4827-899B-EC45F92C0568}" sibTransId="{224FFB11-10D1-40BA-B8C6-65AE79A0064F}"/>
    <dgm:cxn modelId="{A19EE1C1-99AE-4A50-BF48-7A68B3C56417}" type="presOf" srcId="{5C668E26-75B9-49DA-BD72-77F63945E19D}" destId="{9A907D2A-6AE5-4D4C-98D7-B3496463FBB9}" srcOrd="0" destOrd="0" presId="urn:microsoft.com/office/officeart/2008/layout/VerticalCurvedList"/>
    <dgm:cxn modelId="{6F8B71CF-5DAA-4F44-9B2A-495DD4602545}" type="presOf" srcId="{91DFABDF-309D-4822-B146-5BD4931AC78F}" destId="{87B5097A-8E35-4F37-93E1-B99C54527238}" srcOrd="0" destOrd="0" presId="urn:microsoft.com/office/officeart/2008/layout/VerticalCurvedList"/>
    <dgm:cxn modelId="{4A14F78D-D10C-483F-80E9-8E07FF8BC244}" srcId="{91DFABDF-309D-4822-B146-5BD4931AC78F}" destId="{6E794EA0-34DA-4CE1-BEB1-0E1CA50E4AB7}" srcOrd="0" destOrd="0" parTransId="{5D9FC0B6-ABDD-45FA-80AF-4DDD930C8609}" sibTransId="{5C668E26-75B9-49DA-BD72-77F63945E19D}"/>
    <dgm:cxn modelId="{3E4D810C-6044-49DB-BA13-B62B9ADFA557}" type="presOf" srcId="{A018C667-A01B-4559-9FD5-1963F74F9B06}" destId="{4EC5BEEE-1D43-4466-811A-C105207BD831}" srcOrd="0" destOrd="0" presId="urn:microsoft.com/office/officeart/2008/layout/VerticalCurvedList"/>
    <dgm:cxn modelId="{763BB5A4-E923-47DB-A69D-D8F3CF0D653C}" srcId="{91DFABDF-309D-4822-B146-5BD4931AC78F}" destId="{B030D81D-CB5D-45DD-AFF4-8D2E5359FFE9}" srcOrd="2" destOrd="0" parTransId="{CD17F49B-39F8-4C6F-99F6-1EF0DA755000}" sibTransId="{69042B1B-BC20-40BD-BEE2-9427030AFB36}"/>
    <dgm:cxn modelId="{E7FF5E83-C5C5-440D-B52B-449807EF5F7E}" type="presParOf" srcId="{87B5097A-8E35-4F37-93E1-B99C54527238}" destId="{42698B71-D9B8-4A8A-939A-511235C6CBD8}" srcOrd="0" destOrd="0" presId="urn:microsoft.com/office/officeart/2008/layout/VerticalCurvedList"/>
    <dgm:cxn modelId="{3863C759-E45C-4EB9-B164-802F6C4EF592}" type="presParOf" srcId="{42698B71-D9B8-4A8A-939A-511235C6CBD8}" destId="{34BBE74C-E773-4EF3-A7AC-D8D59F21E7E8}" srcOrd="0" destOrd="0" presId="urn:microsoft.com/office/officeart/2008/layout/VerticalCurvedList"/>
    <dgm:cxn modelId="{F84EFBFC-6FAE-4B66-8B92-9D03E1449AC5}" type="presParOf" srcId="{34BBE74C-E773-4EF3-A7AC-D8D59F21E7E8}" destId="{0585449E-A702-465A-BA42-C74FE59F059F}" srcOrd="0" destOrd="0" presId="urn:microsoft.com/office/officeart/2008/layout/VerticalCurvedList"/>
    <dgm:cxn modelId="{57572B16-C489-490E-A411-3420C6D1B0FB}" type="presParOf" srcId="{34BBE74C-E773-4EF3-A7AC-D8D59F21E7E8}" destId="{9A907D2A-6AE5-4D4C-98D7-B3496463FBB9}" srcOrd="1" destOrd="0" presId="urn:microsoft.com/office/officeart/2008/layout/VerticalCurvedList"/>
    <dgm:cxn modelId="{C5CE04D4-F120-4CD8-9FC7-E1F36B92A604}" type="presParOf" srcId="{34BBE74C-E773-4EF3-A7AC-D8D59F21E7E8}" destId="{87B41BB2-F9DF-4505-AEA7-CD009D39CB49}" srcOrd="2" destOrd="0" presId="urn:microsoft.com/office/officeart/2008/layout/VerticalCurvedList"/>
    <dgm:cxn modelId="{B1FCCA19-671C-4585-B58A-3319B33E5787}" type="presParOf" srcId="{34BBE74C-E773-4EF3-A7AC-D8D59F21E7E8}" destId="{74354951-E7FF-4F14-88AC-EE6E693A4768}" srcOrd="3" destOrd="0" presId="urn:microsoft.com/office/officeart/2008/layout/VerticalCurvedList"/>
    <dgm:cxn modelId="{6BCB227E-4185-4E65-807F-FD572E3F33A0}" type="presParOf" srcId="{42698B71-D9B8-4A8A-939A-511235C6CBD8}" destId="{785A0D69-8A3E-4012-BFB1-9679141CD72B}" srcOrd="1" destOrd="0" presId="urn:microsoft.com/office/officeart/2008/layout/VerticalCurvedList"/>
    <dgm:cxn modelId="{89A01771-372C-454D-A3B3-2E8AF1E64FE5}" type="presParOf" srcId="{42698B71-D9B8-4A8A-939A-511235C6CBD8}" destId="{68859CDA-1231-45EC-90FD-265D0B02DB45}" srcOrd="2" destOrd="0" presId="urn:microsoft.com/office/officeart/2008/layout/VerticalCurvedList"/>
    <dgm:cxn modelId="{445D8F1A-928C-4B08-B374-5D305D3110BD}" type="presParOf" srcId="{68859CDA-1231-45EC-90FD-265D0B02DB45}" destId="{B5F89999-9A1D-4F20-9F08-C0DF0B11F517}" srcOrd="0" destOrd="0" presId="urn:microsoft.com/office/officeart/2008/layout/VerticalCurvedList"/>
    <dgm:cxn modelId="{6E6BA1D6-EFDF-43E2-9B37-BCB4041FA110}" type="presParOf" srcId="{42698B71-D9B8-4A8A-939A-511235C6CBD8}" destId="{4EC5BEEE-1D43-4466-811A-C105207BD831}" srcOrd="3" destOrd="0" presId="urn:microsoft.com/office/officeart/2008/layout/VerticalCurvedList"/>
    <dgm:cxn modelId="{E9B3666C-1876-4C0E-9B20-1BCB5030F899}" type="presParOf" srcId="{42698B71-D9B8-4A8A-939A-511235C6CBD8}" destId="{266F2DCA-9B31-4E40-94AD-899B08B27958}" srcOrd="4" destOrd="0" presId="urn:microsoft.com/office/officeart/2008/layout/VerticalCurvedList"/>
    <dgm:cxn modelId="{D2A8C5B9-D75F-4463-8841-1A63A5A035FA}" type="presParOf" srcId="{266F2DCA-9B31-4E40-94AD-899B08B27958}" destId="{9A3E4936-3621-4F52-961F-4C9D2E4DE522}" srcOrd="0" destOrd="0" presId="urn:microsoft.com/office/officeart/2008/layout/VerticalCurvedList"/>
    <dgm:cxn modelId="{2ACE124E-8397-470D-81A7-8E1A8EB54DFA}" type="presParOf" srcId="{42698B71-D9B8-4A8A-939A-511235C6CBD8}" destId="{5A3052E2-A345-48E8-BC39-246C4AEC5571}" srcOrd="5" destOrd="0" presId="urn:microsoft.com/office/officeart/2008/layout/VerticalCurvedList"/>
    <dgm:cxn modelId="{765241D6-6E91-41C2-9CC7-5DEE2E8AD069}" type="presParOf" srcId="{42698B71-D9B8-4A8A-939A-511235C6CBD8}" destId="{75239952-2A12-4776-9041-89E755C303DA}" srcOrd="6" destOrd="0" presId="urn:microsoft.com/office/officeart/2008/layout/VerticalCurvedList"/>
    <dgm:cxn modelId="{33DA552D-728E-4C0D-87F0-0ECCD82DBC57}" type="presParOf" srcId="{75239952-2A12-4776-9041-89E755C303DA}" destId="{872CC3BB-3C0A-455B-BA90-B11BBB513C22}" srcOrd="0" destOrd="0" presId="urn:microsoft.com/office/officeart/2008/layout/VerticalCurvedList"/>
    <dgm:cxn modelId="{D057B719-16C6-40B9-AD13-259C03CAF385}" type="presParOf" srcId="{42698B71-D9B8-4A8A-939A-511235C6CBD8}" destId="{17ADA2F4-92A1-4AB0-9F32-F20EBAFE6BE1}" srcOrd="7" destOrd="0" presId="urn:microsoft.com/office/officeart/2008/layout/VerticalCurvedList"/>
    <dgm:cxn modelId="{A0AD96ED-F02F-49AB-B06C-B994B2A14C7F}" type="presParOf" srcId="{42698B71-D9B8-4A8A-939A-511235C6CBD8}" destId="{87A3E612-A856-40F2-8A8D-A6D2BA2F7720}" srcOrd="8" destOrd="0" presId="urn:microsoft.com/office/officeart/2008/layout/VerticalCurvedList"/>
    <dgm:cxn modelId="{4AB57656-2957-4994-95D5-CF87B3CEEAEE}" type="presParOf" srcId="{87A3E612-A856-40F2-8A8D-A6D2BA2F7720}" destId="{08CD1059-37C5-441A-95DE-55EC874E2276}" srcOrd="0" destOrd="0" presId="urn:microsoft.com/office/officeart/2008/layout/VerticalCurvedList"/>
  </dgm:cxnLst>
  <dgm:bg>
    <a:solidFill>
      <a:srgbClr val="00B05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8420C80-4762-4770-900D-29E1C30B1D64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9AD85A-6C5A-4785-AC7B-F1C5F0DB413D}">
      <dgm:prSet phldrT="[Text]"/>
      <dgm:spPr/>
      <dgm:t>
        <a:bodyPr/>
        <a:lstStyle/>
        <a:p>
          <a:r>
            <a:rPr lang="vi-VN" b="1" dirty="0" smtClean="0"/>
            <a:t>1. Vị trí, </a:t>
          </a:r>
          <a:r>
            <a:rPr lang="en-US" b="1" dirty="0" err="1" smtClean="0"/>
            <a:t>tính</a:t>
          </a:r>
          <a:r>
            <a:rPr lang="en-US" b="1" dirty="0" smtClean="0"/>
            <a:t> </a:t>
          </a:r>
          <a:r>
            <a:rPr lang="en-US" b="1" dirty="0" err="1" smtClean="0"/>
            <a:t>chất</a:t>
          </a:r>
          <a:r>
            <a:rPr lang="vi-VN" b="1" dirty="0" smtClean="0"/>
            <a:t> môn học</a:t>
          </a:r>
          <a:endParaRPr lang="en-US" dirty="0"/>
        </a:p>
      </dgm:t>
    </dgm:pt>
    <dgm:pt modelId="{CBBE2E3E-C831-4937-92F7-04DE7B49124A}" type="parTrans" cxnId="{F005C7C2-E72F-4340-9D9D-E2485E310CAF}">
      <dgm:prSet/>
      <dgm:spPr/>
      <dgm:t>
        <a:bodyPr/>
        <a:lstStyle/>
        <a:p>
          <a:endParaRPr lang="en-US"/>
        </a:p>
      </dgm:t>
    </dgm:pt>
    <dgm:pt modelId="{0B24AEE4-FC95-4D63-9769-82D7204600E1}" type="sibTrans" cxnId="{F005C7C2-E72F-4340-9D9D-E2485E310CAF}">
      <dgm:prSet/>
      <dgm:spPr/>
      <dgm:t>
        <a:bodyPr/>
        <a:lstStyle/>
        <a:p>
          <a:endParaRPr lang="en-US"/>
        </a:p>
      </dgm:t>
    </dgm:pt>
    <dgm:pt modelId="{D620FEBA-AA05-4E10-9B6A-4BDAE9D16B88}">
      <dgm:prSet phldrT="[Text]"/>
      <dgm:spPr/>
      <dgm:t>
        <a:bodyPr/>
        <a:lstStyle/>
        <a:p>
          <a:r>
            <a:rPr lang="en-US" dirty="0" err="1" smtClean="0"/>
            <a:t>Vị</a:t>
          </a:r>
          <a:r>
            <a:rPr lang="en-US" dirty="0" smtClean="0"/>
            <a:t> </a:t>
          </a:r>
          <a:r>
            <a:rPr lang="en-US" dirty="0" err="1" smtClean="0"/>
            <a:t>trí</a:t>
          </a:r>
          <a:endParaRPr lang="en-US" dirty="0">
            <a:solidFill>
              <a:schemeClr val="tx1"/>
            </a:solidFill>
          </a:endParaRPr>
        </a:p>
      </dgm:t>
    </dgm:pt>
    <dgm:pt modelId="{DD25E7CF-0BC1-4365-B74F-3CDE3180FD3B}" type="parTrans" cxnId="{97E8B3B5-BEF8-4323-AF90-348703F88FE2}">
      <dgm:prSet/>
      <dgm:spPr/>
      <dgm:t>
        <a:bodyPr/>
        <a:lstStyle/>
        <a:p>
          <a:endParaRPr lang="en-US"/>
        </a:p>
      </dgm:t>
    </dgm:pt>
    <dgm:pt modelId="{B326D531-443A-4A3B-BD6D-7C34F6EFB830}" type="sibTrans" cxnId="{97E8B3B5-BEF8-4323-AF90-348703F88FE2}">
      <dgm:prSet/>
      <dgm:spPr/>
      <dgm:t>
        <a:bodyPr/>
        <a:lstStyle/>
        <a:p>
          <a:endParaRPr lang="en-US"/>
        </a:p>
      </dgm:t>
    </dgm:pt>
    <dgm:pt modelId="{B8C265F0-23CF-46FA-8E4E-7220E3E2B8F1}">
      <dgm:prSet phldrT="[Text]"/>
      <dgm:spPr/>
      <dgm:t>
        <a:bodyPr/>
        <a:lstStyle/>
        <a:p>
          <a:r>
            <a:rPr lang="nl-NL" dirty="0" smtClean="0"/>
            <a:t>Tính chất môn </a:t>
          </a:r>
          <a:r>
            <a:rPr lang="en-US" dirty="0" err="1" smtClean="0">
              <a:solidFill>
                <a:schemeClr val="tx1"/>
              </a:solidFill>
            </a:rPr>
            <a:t>học</a:t>
          </a:r>
          <a:r>
            <a:rPr lang="en-US" dirty="0" smtClean="0">
              <a:solidFill>
                <a:schemeClr val="tx1"/>
              </a:solidFill>
            </a:rPr>
            <a:t> </a:t>
          </a:r>
          <a:endParaRPr lang="en-US" dirty="0">
            <a:solidFill>
              <a:schemeClr val="tx1"/>
            </a:solidFill>
          </a:endParaRPr>
        </a:p>
      </dgm:t>
    </dgm:pt>
    <dgm:pt modelId="{C103317F-BE09-4A2A-9B7F-677220E8E8D1}" type="parTrans" cxnId="{E955C1CD-C6CD-4DAC-91EB-CCC01403498F}">
      <dgm:prSet/>
      <dgm:spPr/>
      <dgm:t>
        <a:bodyPr/>
        <a:lstStyle/>
        <a:p>
          <a:endParaRPr lang="en-US"/>
        </a:p>
      </dgm:t>
    </dgm:pt>
    <dgm:pt modelId="{3A7EB5CA-22E6-4A75-8138-4C4E8E99DE07}" type="sibTrans" cxnId="{E955C1CD-C6CD-4DAC-91EB-CCC01403498F}">
      <dgm:prSet/>
      <dgm:spPr/>
      <dgm:t>
        <a:bodyPr/>
        <a:lstStyle/>
        <a:p>
          <a:endParaRPr lang="en-US"/>
        </a:p>
      </dgm:t>
    </dgm:pt>
    <dgm:pt modelId="{19E93CE4-124E-4A35-808E-83AD36E77636}" type="pres">
      <dgm:prSet presAssocID="{78420C80-4762-4770-900D-29E1C30B1D6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DAF3B1D-87D1-48AE-9454-FE1317203C42}" type="pres">
      <dgm:prSet presAssocID="{739AD85A-6C5A-4785-AC7B-F1C5F0DB413D}" presName="composite" presStyleCnt="0"/>
      <dgm:spPr/>
    </dgm:pt>
    <dgm:pt modelId="{FFCAE73D-0BFA-4CB4-9418-26DD8E1710CB}" type="pres">
      <dgm:prSet presAssocID="{739AD85A-6C5A-4785-AC7B-F1C5F0DB413D}" presName="parTx" presStyleLbl="alignNode1" presStyleIdx="0" presStyleCnt="1" custLinFactNeighborX="-4632" custLinFactNeighborY="-13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2F0E5B-5780-4792-8410-2AA8FE4E1315}" type="pres">
      <dgm:prSet presAssocID="{739AD85A-6C5A-4785-AC7B-F1C5F0DB413D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E8B3B5-BEF8-4323-AF90-348703F88FE2}" srcId="{739AD85A-6C5A-4785-AC7B-F1C5F0DB413D}" destId="{D620FEBA-AA05-4E10-9B6A-4BDAE9D16B88}" srcOrd="0" destOrd="0" parTransId="{DD25E7CF-0BC1-4365-B74F-3CDE3180FD3B}" sibTransId="{B326D531-443A-4A3B-BD6D-7C34F6EFB830}"/>
    <dgm:cxn modelId="{F005C7C2-E72F-4340-9D9D-E2485E310CAF}" srcId="{78420C80-4762-4770-900D-29E1C30B1D64}" destId="{739AD85A-6C5A-4785-AC7B-F1C5F0DB413D}" srcOrd="0" destOrd="0" parTransId="{CBBE2E3E-C831-4937-92F7-04DE7B49124A}" sibTransId="{0B24AEE4-FC95-4D63-9769-82D7204600E1}"/>
    <dgm:cxn modelId="{E955C1CD-C6CD-4DAC-91EB-CCC01403498F}" srcId="{739AD85A-6C5A-4785-AC7B-F1C5F0DB413D}" destId="{B8C265F0-23CF-46FA-8E4E-7220E3E2B8F1}" srcOrd="1" destOrd="0" parTransId="{C103317F-BE09-4A2A-9B7F-677220E8E8D1}" sibTransId="{3A7EB5CA-22E6-4A75-8138-4C4E8E99DE07}"/>
    <dgm:cxn modelId="{3EEA2756-9AFF-495A-A2B2-DB639380A624}" type="presOf" srcId="{78420C80-4762-4770-900D-29E1C30B1D64}" destId="{19E93CE4-124E-4A35-808E-83AD36E77636}" srcOrd="0" destOrd="0" presId="urn:microsoft.com/office/officeart/2005/8/layout/hList1"/>
    <dgm:cxn modelId="{45DE48EF-4F2D-4FD7-8165-C9A479C4DED2}" type="presOf" srcId="{739AD85A-6C5A-4785-AC7B-F1C5F0DB413D}" destId="{FFCAE73D-0BFA-4CB4-9418-26DD8E1710CB}" srcOrd="0" destOrd="0" presId="urn:microsoft.com/office/officeart/2005/8/layout/hList1"/>
    <dgm:cxn modelId="{77AE29D7-53B4-4F3B-85AB-9438BDCF2FD8}" type="presOf" srcId="{D620FEBA-AA05-4E10-9B6A-4BDAE9D16B88}" destId="{7C2F0E5B-5780-4792-8410-2AA8FE4E1315}" srcOrd="0" destOrd="0" presId="urn:microsoft.com/office/officeart/2005/8/layout/hList1"/>
    <dgm:cxn modelId="{357B0A73-C2CD-4196-BF8C-31ADA8685597}" type="presOf" srcId="{B8C265F0-23CF-46FA-8E4E-7220E3E2B8F1}" destId="{7C2F0E5B-5780-4792-8410-2AA8FE4E1315}" srcOrd="0" destOrd="1" presId="urn:microsoft.com/office/officeart/2005/8/layout/hList1"/>
    <dgm:cxn modelId="{6C695C9F-7C71-4620-9E35-746C1095E2CD}" type="presParOf" srcId="{19E93CE4-124E-4A35-808E-83AD36E77636}" destId="{CDAF3B1D-87D1-48AE-9454-FE1317203C42}" srcOrd="0" destOrd="0" presId="urn:microsoft.com/office/officeart/2005/8/layout/hList1"/>
    <dgm:cxn modelId="{91148B4D-2A79-49FD-BC02-0270E8968D06}" type="presParOf" srcId="{CDAF3B1D-87D1-48AE-9454-FE1317203C42}" destId="{FFCAE73D-0BFA-4CB4-9418-26DD8E1710CB}" srcOrd="0" destOrd="0" presId="urn:microsoft.com/office/officeart/2005/8/layout/hList1"/>
    <dgm:cxn modelId="{71A8C30B-287B-4E5D-9D94-39890D8D4A3C}" type="presParOf" srcId="{CDAF3B1D-87D1-48AE-9454-FE1317203C42}" destId="{7C2F0E5B-5780-4792-8410-2AA8FE4E1315}" srcOrd="1" destOrd="0" presId="urn:microsoft.com/office/officeart/2005/8/layout/hList1"/>
  </dgm:cxnLst>
  <dgm:bg>
    <a:solidFill>
      <a:schemeClr val="accent1">
        <a:lumMod val="75000"/>
      </a:schemeClr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EA2C8A-ADCD-49A5-88D6-CF3313E81EA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BF3AB-B15B-4DC0-87A1-20CD9E9D7407}">
      <dgm:prSet phldrT="[Text]" custT="1"/>
      <dgm:spPr/>
      <dgm:t>
        <a:bodyPr/>
        <a:lstStyle/>
        <a:p>
          <a:pPr algn="ctr"/>
          <a:r>
            <a:rPr lang="en-US" sz="4000" i="1" dirty="0" smtClean="0"/>
            <a:t>1. </a:t>
          </a:r>
          <a:r>
            <a:rPr lang="en-US" sz="4000" i="1" dirty="0" err="1" smtClean="0"/>
            <a:t>Vị</a:t>
          </a:r>
          <a:r>
            <a:rPr lang="en-US" sz="4000" i="1" dirty="0" smtClean="0"/>
            <a:t> </a:t>
          </a:r>
          <a:r>
            <a:rPr lang="en-US" sz="4000" i="1" dirty="0" err="1" smtClean="0"/>
            <a:t>trí</a:t>
          </a:r>
          <a:r>
            <a:rPr lang="en-US" sz="4000" i="1" dirty="0" smtClean="0"/>
            <a:t> </a:t>
          </a:r>
          <a:r>
            <a:rPr lang="en-US" sz="4000" i="1" dirty="0" err="1" smtClean="0"/>
            <a:t>và</a:t>
          </a:r>
          <a:r>
            <a:rPr lang="en-US" sz="4000" i="1" dirty="0" smtClean="0"/>
            <a:t> </a:t>
          </a:r>
          <a:r>
            <a:rPr lang="en-US" sz="4000" i="1" dirty="0" err="1" smtClean="0"/>
            <a:t>tính</a:t>
          </a:r>
          <a:r>
            <a:rPr lang="en-US" sz="4000" i="1" dirty="0" smtClean="0"/>
            <a:t> </a:t>
          </a:r>
          <a:r>
            <a:rPr lang="en-US" sz="4000" i="1" dirty="0" err="1" smtClean="0"/>
            <a:t>chất</a:t>
          </a:r>
          <a:r>
            <a:rPr lang="en-US" sz="4000" i="1" dirty="0" smtClean="0"/>
            <a:t> </a:t>
          </a:r>
          <a:r>
            <a:rPr lang="en-US" sz="4000" i="1" dirty="0" err="1" smtClean="0"/>
            <a:t>môn</a:t>
          </a:r>
          <a:r>
            <a:rPr lang="en-US" sz="4000" i="1" dirty="0" smtClean="0"/>
            <a:t> </a:t>
          </a:r>
          <a:r>
            <a:rPr lang="en-US" sz="4000" i="1" dirty="0" err="1" smtClean="0"/>
            <a:t>học</a:t>
          </a:r>
          <a:r>
            <a:rPr lang="en-US" sz="4000" i="1" dirty="0" smtClean="0"/>
            <a:t> </a:t>
          </a:r>
          <a:r>
            <a:rPr lang="en-US" sz="4000" dirty="0" smtClean="0"/>
            <a:t> </a:t>
          </a:r>
          <a:endParaRPr lang="en-US" sz="3200" dirty="0"/>
        </a:p>
      </dgm:t>
    </dgm:pt>
    <dgm:pt modelId="{CA35E00F-65CE-4472-8BF4-D9F51AEA4355}" type="parTrans" cxnId="{7C439E04-01FD-48D5-B478-3671EB4779A3}">
      <dgm:prSet/>
      <dgm:spPr/>
      <dgm:t>
        <a:bodyPr/>
        <a:lstStyle/>
        <a:p>
          <a:endParaRPr lang="en-US"/>
        </a:p>
      </dgm:t>
    </dgm:pt>
    <dgm:pt modelId="{006E5A94-8F44-49D6-95C4-0A2CFC45BFD2}" type="sibTrans" cxnId="{7C439E04-01FD-48D5-B478-3671EB4779A3}">
      <dgm:prSet/>
      <dgm:spPr/>
      <dgm:t>
        <a:bodyPr/>
        <a:lstStyle/>
        <a:p>
          <a:endParaRPr lang="en-US"/>
        </a:p>
      </dgm:t>
    </dgm:pt>
    <dgm:pt modelId="{74D1C9C1-CA89-43DC-A8C1-8BA12B31FD3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en-US" sz="3200" b="1" dirty="0" err="1" smtClean="0">
              <a:solidFill>
                <a:srgbClr val="FF0000"/>
              </a:solidFill>
            </a:rPr>
            <a:t>Vị</a:t>
          </a:r>
          <a:r>
            <a:rPr lang="en-US" sz="3200" b="1" dirty="0" smtClean="0">
              <a:solidFill>
                <a:srgbClr val="FF0000"/>
              </a:solidFill>
            </a:rPr>
            <a:t> </a:t>
          </a:r>
          <a:r>
            <a:rPr lang="en-US" sz="3200" b="1" dirty="0" err="1" smtClean="0">
              <a:solidFill>
                <a:srgbClr val="FF0000"/>
              </a:solidFill>
            </a:rPr>
            <a:t>trí</a:t>
          </a:r>
          <a:r>
            <a:rPr lang="en-US" sz="3200" b="1" dirty="0" smtClean="0">
              <a:solidFill>
                <a:srgbClr val="FF0000"/>
              </a:solidFill>
            </a:rPr>
            <a:t>: </a:t>
          </a:r>
          <a:r>
            <a:rPr lang="en-US" sz="3200" dirty="0" smtClean="0"/>
            <a:t>m</a:t>
          </a:r>
          <a:r>
            <a:rPr lang="nl-NL" sz="3200" dirty="0" smtClean="0"/>
            <a:t>ôn Giáo dục chính trị là môn học bắt buộc</a:t>
          </a:r>
          <a:endParaRPr lang="en-US" sz="3200" dirty="0"/>
        </a:p>
      </dgm:t>
    </dgm:pt>
    <dgm:pt modelId="{BFC607D3-8C76-4C35-9CE0-E79161E44789}" type="parTrans" cxnId="{7E5AEAC9-9BFE-4F04-9149-D5C3DBAE5CB6}">
      <dgm:prSet/>
      <dgm:spPr/>
      <dgm:t>
        <a:bodyPr/>
        <a:lstStyle/>
        <a:p>
          <a:endParaRPr lang="en-US"/>
        </a:p>
      </dgm:t>
    </dgm:pt>
    <dgm:pt modelId="{06338E64-6E2B-44F7-8554-19A53023E24A}" type="sibTrans" cxnId="{7E5AEAC9-9BFE-4F04-9149-D5C3DBAE5CB6}">
      <dgm:prSet/>
      <dgm:spPr/>
      <dgm:t>
        <a:bodyPr/>
        <a:lstStyle/>
        <a:p>
          <a:endParaRPr lang="en-US"/>
        </a:p>
      </dgm:t>
    </dgm:pt>
    <dgm:pt modelId="{6916217F-B746-4460-9B87-AD18B75230F0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algn="just"/>
          <a:r>
            <a:rPr lang="nl-NL" sz="3200" b="1" dirty="0" smtClean="0">
              <a:solidFill>
                <a:srgbClr val="FF0000"/>
              </a:solidFill>
            </a:rPr>
            <a:t>Tính chất</a:t>
          </a:r>
          <a:r>
            <a:rPr lang="nl-NL" sz="3200" dirty="0" smtClean="0"/>
            <a:t>: Chương trình môn học bao gồm: khái quát về CN MLN,TTHCM,ĐLCMCĐCSVN;chú trọng về đạo đức công dân, đạo đức nghề nghiệp</a:t>
          </a:r>
          <a:endParaRPr lang="en-US" sz="3200" dirty="0"/>
        </a:p>
      </dgm:t>
    </dgm:pt>
    <dgm:pt modelId="{8641CC88-F4A4-4A36-AB4D-C19D94C712EC}" type="parTrans" cxnId="{2711E56C-3FBA-4713-A2D9-6B2A06AD0F9D}">
      <dgm:prSet/>
      <dgm:spPr/>
      <dgm:t>
        <a:bodyPr/>
        <a:lstStyle/>
        <a:p>
          <a:endParaRPr lang="en-US"/>
        </a:p>
      </dgm:t>
    </dgm:pt>
    <dgm:pt modelId="{3AA4CE64-AF8C-4F22-B452-1DC94C3EA2D4}" type="sibTrans" cxnId="{2711E56C-3FBA-4713-A2D9-6B2A06AD0F9D}">
      <dgm:prSet/>
      <dgm:spPr/>
      <dgm:t>
        <a:bodyPr/>
        <a:lstStyle/>
        <a:p>
          <a:endParaRPr lang="en-US"/>
        </a:p>
      </dgm:t>
    </dgm:pt>
    <dgm:pt modelId="{37B4D6CC-8654-435E-9061-2ECD033CF8CF}" type="pres">
      <dgm:prSet presAssocID="{A4EA2C8A-ADCD-49A5-88D6-CF3313E81EA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7165207-0C80-47D3-80F9-BFBFEE81616D}" type="pres">
      <dgm:prSet presAssocID="{D48BF3AB-B15B-4DC0-87A1-20CD9E9D7407}" presName="linNode" presStyleCnt="0"/>
      <dgm:spPr/>
    </dgm:pt>
    <dgm:pt modelId="{97BAB614-D3A4-4982-9054-F53E11B08C86}" type="pres">
      <dgm:prSet presAssocID="{D48BF3AB-B15B-4DC0-87A1-20CD9E9D7407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1F6C85-C72B-4036-BA8E-DA467CD5476E}" type="pres">
      <dgm:prSet presAssocID="{D48BF3AB-B15B-4DC0-87A1-20CD9E9D7407}" presName="descendantText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E5AEAC9-9BFE-4F04-9149-D5C3DBAE5CB6}" srcId="{D48BF3AB-B15B-4DC0-87A1-20CD9E9D7407}" destId="{74D1C9C1-CA89-43DC-A8C1-8BA12B31FD3D}" srcOrd="0" destOrd="0" parTransId="{BFC607D3-8C76-4C35-9CE0-E79161E44789}" sibTransId="{06338E64-6E2B-44F7-8554-19A53023E24A}"/>
    <dgm:cxn modelId="{46B832F8-28A9-473D-A4BE-6792083A3FD2}" type="presOf" srcId="{D48BF3AB-B15B-4DC0-87A1-20CD9E9D7407}" destId="{97BAB614-D3A4-4982-9054-F53E11B08C86}" srcOrd="0" destOrd="0" presId="urn:microsoft.com/office/officeart/2005/8/layout/vList5"/>
    <dgm:cxn modelId="{7C439E04-01FD-48D5-B478-3671EB4779A3}" srcId="{A4EA2C8A-ADCD-49A5-88D6-CF3313E81EAB}" destId="{D48BF3AB-B15B-4DC0-87A1-20CD9E9D7407}" srcOrd="0" destOrd="0" parTransId="{CA35E00F-65CE-4472-8BF4-D9F51AEA4355}" sibTransId="{006E5A94-8F44-49D6-95C4-0A2CFC45BFD2}"/>
    <dgm:cxn modelId="{2711E56C-3FBA-4713-A2D9-6B2A06AD0F9D}" srcId="{D48BF3AB-B15B-4DC0-87A1-20CD9E9D7407}" destId="{6916217F-B746-4460-9B87-AD18B75230F0}" srcOrd="1" destOrd="0" parTransId="{8641CC88-F4A4-4A36-AB4D-C19D94C712EC}" sibTransId="{3AA4CE64-AF8C-4F22-B452-1DC94C3EA2D4}"/>
    <dgm:cxn modelId="{6EC59BE2-996D-4F20-BC94-C95ACC7726B1}" type="presOf" srcId="{74D1C9C1-CA89-43DC-A8C1-8BA12B31FD3D}" destId="{E61F6C85-C72B-4036-BA8E-DA467CD5476E}" srcOrd="0" destOrd="0" presId="urn:microsoft.com/office/officeart/2005/8/layout/vList5"/>
    <dgm:cxn modelId="{2A501983-8482-42BB-8B09-231787FBA8B5}" type="presOf" srcId="{6916217F-B746-4460-9B87-AD18B75230F0}" destId="{E61F6C85-C72B-4036-BA8E-DA467CD5476E}" srcOrd="0" destOrd="1" presId="urn:microsoft.com/office/officeart/2005/8/layout/vList5"/>
    <dgm:cxn modelId="{2940CD58-189F-4F58-A524-B28CB5D30660}" type="presOf" srcId="{A4EA2C8A-ADCD-49A5-88D6-CF3313E81EAB}" destId="{37B4D6CC-8654-435E-9061-2ECD033CF8CF}" srcOrd="0" destOrd="0" presId="urn:microsoft.com/office/officeart/2005/8/layout/vList5"/>
    <dgm:cxn modelId="{7F64B7B2-4D12-4D74-812F-0A8140030E1D}" type="presParOf" srcId="{37B4D6CC-8654-435E-9061-2ECD033CF8CF}" destId="{67165207-0C80-47D3-80F9-BFBFEE81616D}" srcOrd="0" destOrd="0" presId="urn:microsoft.com/office/officeart/2005/8/layout/vList5"/>
    <dgm:cxn modelId="{4B1E609A-8FED-4D9C-A616-BC09CBDE1162}" type="presParOf" srcId="{67165207-0C80-47D3-80F9-BFBFEE81616D}" destId="{97BAB614-D3A4-4982-9054-F53E11B08C86}" srcOrd="0" destOrd="0" presId="urn:microsoft.com/office/officeart/2005/8/layout/vList5"/>
    <dgm:cxn modelId="{A613A141-448D-46B8-88D6-D806013926C0}" type="presParOf" srcId="{67165207-0C80-47D3-80F9-BFBFEE81616D}" destId="{E61F6C85-C72B-4036-BA8E-DA467CD5476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FD32661-80D8-462E-8DBC-EF4EFD542D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DEFD53-69D3-4643-A66A-A0857DE0200E}">
      <dgm:prSet phldrT="[Text]"/>
      <dgm:spPr/>
      <dgm:t>
        <a:bodyPr/>
        <a:lstStyle/>
        <a:p>
          <a:r>
            <a:rPr lang="vi-VN" dirty="0" smtClean="0"/>
            <a:t>2. Mục tiêu của môn học</a:t>
          </a:r>
          <a:endParaRPr lang="en-US" dirty="0"/>
        </a:p>
      </dgm:t>
    </dgm:pt>
    <dgm:pt modelId="{A4D60549-5116-4A26-8256-D8AC8932F0AF}" type="parTrans" cxnId="{8F3DB451-FE61-48D8-8BDD-B0CFA52BFCCC}">
      <dgm:prSet/>
      <dgm:spPr/>
      <dgm:t>
        <a:bodyPr/>
        <a:lstStyle/>
        <a:p>
          <a:endParaRPr lang="en-US"/>
        </a:p>
      </dgm:t>
    </dgm:pt>
    <dgm:pt modelId="{C0368CCE-F73A-4CEB-9155-43E8F54380B5}" type="sibTrans" cxnId="{8F3DB451-FE61-48D8-8BDD-B0CFA52BFCCC}">
      <dgm:prSet/>
      <dgm:spPr/>
      <dgm:t>
        <a:bodyPr/>
        <a:lstStyle/>
        <a:p>
          <a:endParaRPr lang="en-US"/>
        </a:p>
      </dgm:t>
    </dgm:pt>
    <dgm:pt modelId="{D97D8403-5F25-4CA4-ABF8-A162C40F98C6}">
      <dgm:prSet custT="1"/>
      <dgm:spPr/>
      <dgm:t>
        <a:bodyPr/>
        <a:lstStyle/>
        <a:p>
          <a:pPr marL="0" indent="738188" algn="just"/>
          <a:r>
            <a:rPr lang="en-US" sz="3900" dirty="0" smtClean="0"/>
            <a:t> </a:t>
          </a:r>
          <a:r>
            <a:rPr lang="vi-VN" sz="3600" dirty="0" smtClean="0"/>
            <a:t>Trình </a:t>
          </a:r>
          <a:r>
            <a:rPr lang="vi-VN" sz="3600" dirty="0" smtClean="0"/>
            <a:t>bày được một số nội dung khái quát về </a:t>
          </a:r>
          <a:r>
            <a:rPr lang="en-US" sz="3600" dirty="0" err="1" smtClean="0"/>
            <a:t>môn</a:t>
          </a:r>
          <a:r>
            <a:rPr lang="en-US" sz="3600" dirty="0" smtClean="0"/>
            <a:t> </a:t>
          </a:r>
          <a:r>
            <a:rPr lang="en-US" sz="3600" dirty="0" err="1" smtClean="0"/>
            <a:t>học</a:t>
          </a:r>
          <a:r>
            <a:rPr lang="en-US" sz="3600" dirty="0" smtClean="0"/>
            <a:t> </a:t>
          </a:r>
        </a:p>
      </dgm:t>
    </dgm:pt>
    <dgm:pt modelId="{219C36B0-EEEF-4FC8-8E46-94A0FE97202D}" type="parTrans" cxnId="{7DFC147D-664E-42C1-A6BC-3B63314D53C7}">
      <dgm:prSet/>
      <dgm:spPr/>
      <dgm:t>
        <a:bodyPr/>
        <a:lstStyle/>
        <a:p>
          <a:endParaRPr lang="en-US"/>
        </a:p>
      </dgm:t>
    </dgm:pt>
    <dgm:pt modelId="{94B0FBBB-E5BC-4A0B-AFA1-2348B1D4CCE1}" type="sibTrans" cxnId="{7DFC147D-664E-42C1-A6BC-3B63314D53C7}">
      <dgm:prSet/>
      <dgm:spPr/>
      <dgm:t>
        <a:bodyPr/>
        <a:lstStyle/>
        <a:p>
          <a:endParaRPr lang="en-US"/>
        </a:p>
      </dgm:t>
    </dgm:pt>
    <dgm:pt modelId="{59368A90-01F0-4532-A483-3E58660C7361}">
      <dgm:prSet custT="1"/>
      <dgm:spPr/>
      <dgm:t>
        <a:bodyPr/>
        <a:lstStyle/>
        <a:p>
          <a:pPr marL="0" indent="738188" algn="just"/>
          <a:r>
            <a:rPr lang="en-US" sz="3600" dirty="0" smtClean="0"/>
            <a:t> </a:t>
          </a:r>
          <a:r>
            <a:rPr lang="vi-VN" sz="3600" dirty="0" smtClean="0"/>
            <a:t>Vận </a:t>
          </a:r>
          <a:r>
            <a:rPr lang="vi-VN" sz="3600" dirty="0" smtClean="0"/>
            <a:t>dụng được các kiến thức chung được </a:t>
          </a:r>
          <a:r>
            <a:rPr lang="en-US" sz="3600" dirty="0" err="1" smtClean="0"/>
            <a:t>vào</a:t>
          </a:r>
          <a:r>
            <a:rPr lang="en-US" sz="3600" dirty="0" smtClean="0"/>
            <a:t> </a:t>
          </a:r>
          <a:r>
            <a:rPr lang="vi-VN" sz="3600" dirty="0" smtClean="0"/>
            <a:t>lối sống để trở thành người công dân tốt,người lao động tốt</a:t>
          </a:r>
          <a:r>
            <a:rPr lang="en-US" sz="3600" dirty="0" smtClean="0"/>
            <a:t> </a:t>
          </a:r>
          <a:r>
            <a:rPr lang="vi-VN" sz="3600" dirty="0" smtClean="0"/>
            <a:t>và tham gia xây dựng, bảo vệ Tổ quốc.</a:t>
          </a:r>
          <a:endParaRPr lang="vi-VN" sz="3600" dirty="0"/>
        </a:p>
      </dgm:t>
    </dgm:pt>
    <dgm:pt modelId="{B1580C16-C41D-4033-BC32-2E44618D9E3C}" type="parTrans" cxnId="{91FA2FFF-3FDC-428B-A26D-29913EC6E953}">
      <dgm:prSet/>
      <dgm:spPr/>
      <dgm:t>
        <a:bodyPr/>
        <a:lstStyle/>
        <a:p>
          <a:endParaRPr lang="en-US"/>
        </a:p>
      </dgm:t>
    </dgm:pt>
    <dgm:pt modelId="{A0CCD3FC-183B-4B93-B321-6BC29767265A}" type="sibTrans" cxnId="{91FA2FFF-3FDC-428B-A26D-29913EC6E953}">
      <dgm:prSet/>
      <dgm:spPr/>
      <dgm:t>
        <a:bodyPr/>
        <a:lstStyle/>
        <a:p>
          <a:endParaRPr lang="en-US"/>
        </a:p>
      </dgm:t>
    </dgm:pt>
    <dgm:pt modelId="{0AA2BAA9-AF21-4C82-A6F5-17A948EC2DE8}">
      <dgm:prSet custT="1"/>
      <dgm:spPr/>
      <dgm:t>
        <a:bodyPr/>
        <a:lstStyle/>
        <a:p>
          <a:pPr marL="0" indent="738188" algn="just"/>
          <a:r>
            <a:rPr lang="en-US" sz="3600" dirty="0" smtClean="0"/>
            <a:t> </a:t>
          </a:r>
          <a:r>
            <a:rPr lang="vi-VN" sz="3600" dirty="0" smtClean="0"/>
            <a:t>Có </a:t>
          </a:r>
          <a:r>
            <a:rPr lang="vi-VN" sz="3600" dirty="0" smtClean="0"/>
            <a:t>năng lực vận dụng các nội dung đã học để rèn luyện phẩm chất chính trị, đạo đức, lối</a:t>
          </a:r>
          <a:endParaRPr lang="vi-VN" sz="3600" dirty="0"/>
        </a:p>
      </dgm:t>
    </dgm:pt>
    <dgm:pt modelId="{29AF0911-7EE7-451B-BDC6-05346CF32F02}" type="parTrans" cxnId="{74326525-D4AA-4A07-906E-17DFB7E8F0C3}">
      <dgm:prSet/>
      <dgm:spPr/>
      <dgm:t>
        <a:bodyPr/>
        <a:lstStyle/>
        <a:p>
          <a:endParaRPr lang="en-US"/>
        </a:p>
      </dgm:t>
    </dgm:pt>
    <dgm:pt modelId="{72682A09-C750-4899-BFA6-50DF9505F630}" type="sibTrans" cxnId="{74326525-D4AA-4A07-906E-17DFB7E8F0C3}">
      <dgm:prSet/>
      <dgm:spPr/>
      <dgm:t>
        <a:bodyPr/>
        <a:lstStyle/>
        <a:p>
          <a:endParaRPr lang="en-US"/>
        </a:p>
      </dgm:t>
    </dgm:pt>
    <dgm:pt modelId="{9759F9B3-90E9-4C27-87C9-ED6483251B89}" type="pres">
      <dgm:prSet presAssocID="{0FD32661-80D8-462E-8DBC-EF4EFD542D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FA6B6E6-8257-47A8-B4CB-8E36234BAFE1}" type="pres">
      <dgm:prSet presAssocID="{99DEFD53-69D3-4643-A66A-A0857DE0200E}" presName="parentLin" presStyleCnt="0"/>
      <dgm:spPr/>
    </dgm:pt>
    <dgm:pt modelId="{3FE662DA-BFEB-4206-BE70-CCB16137C8F8}" type="pres">
      <dgm:prSet presAssocID="{99DEFD53-69D3-4643-A66A-A0857DE0200E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6902E56E-CA22-4E82-8186-F9A900C87FE8}" type="pres">
      <dgm:prSet presAssocID="{99DEFD53-69D3-4643-A66A-A0857DE0200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8B0584-68AB-47CE-939C-74424BBFB552}" type="pres">
      <dgm:prSet presAssocID="{99DEFD53-69D3-4643-A66A-A0857DE0200E}" presName="negativeSpace" presStyleCnt="0"/>
      <dgm:spPr/>
    </dgm:pt>
    <dgm:pt modelId="{9AA6892A-8A84-4174-83BA-A8606DB78BA8}" type="pres">
      <dgm:prSet presAssocID="{99DEFD53-69D3-4643-A66A-A0857DE0200E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1FA2FFF-3FDC-428B-A26D-29913EC6E953}" srcId="{99DEFD53-69D3-4643-A66A-A0857DE0200E}" destId="{59368A90-01F0-4532-A483-3E58660C7361}" srcOrd="1" destOrd="0" parTransId="{B1580C16-C41D-4033-BC32-2E44618D9E3C}" sibTransId="{A0CCD3FC-183B-4B93-B321-6BC29767265A}"/>
    <dgm:cxn modelId="{C85C5587-C4F7-4052-86ED-E595C98E89EB}" type="presOf" srcId="{99DEFD53-69D3-4643-A66A-A0857DE0200E}" destId="{3FE662DA-BFEB-4206-BE70-CCB16137C8F8}" srcOrd="0" destOrd="0" presId="urn:microsoft.com/office/officeart/2005/8/layout/list1"/>
    <dgm:cxn modelId="{7DFC147D-664E-42C1-A6BC-3B63314D53C7}" srcId="{99DEFD53-69D3-4643-A66A-A0857DE0200E}" destId="{D97D8403-5F25-4CA4-ABF8-A162C40F98C6}" srcOrd="0" destOrd="0" parTransId="{219C36B0-EEEF-4FC8-8E46-94A0FE97202D}" sibTransId="{94B0FBBB-E5BC-4A0B-AFA1-2348B1D4CCE1}"/>
    <dgm:cxn modelId="{88856252-5330-43E2-8C56-2F8D693F83A8}" type="presOf" srcId="{0AA2BAA9-AF21-4C82-A6F5-17A948EC2DE8}" destId="{9AA6892A-8A84-4174-83BA-A8606DB78BA8}" srcOrd="0" destOrd="2" presId="urn:microsoft.com/office/officeart/2005/8/layout/list1"/>
    <dgm:cxn modelId="{CDE008D6-CA9E-4E61-8F75-F460D01E8752}" type="presOf" srcId="{D97D8403-5F25-4CA4-ABF8-A162C40F98C6}" destId="{9AA6892A-8A84-4174-83BA-A8606DB78BA8}" srcOrd="0" destOrd="0" presId="urn:microsoft.com/office/officeart/2005/8/layout/list1"/>
    <dgm:cxn modelId="{83B18E3C-9713-4044-A222-BFC0F5F53CAA}" type="presOf" srcId="{0FD32661-80D8-462E-8DBC-EF4EFD542DE3}" destId="{9759F9B3-90E9-4C27-87C9-ED6483251B89}" srcOrd="0" destOrd="0" presId="urn:microsoft.com/office/officeart/2005/8/layout/list1"/>
    <dgm:cxn modelId="{7A8B2EDA-A349-4810-AE99-165874A0B842}" type="presOf" srcId="{59368A90-01F0-4532-A483-3E58660C7361}" destId="{9AA6892A-8A84-4174-83BA-A8606DB78BA8}" srcOrd="0" destOrd="1" presId="urn:microsoft.com/office/officeart/2005/8/layout/list1"/>
    <dgm:cxn modelId="{C62A0FFA-6F67-4F28-8875-8C8EC69007F5}" type="presOf" srcId="{99DEFD53-69D3-4643-A66A-A0857DE0200E}" destId="{6902E56E-CA22-4E82-8186-F9A900C87FE8}" srcOrd="1" destOrd="0" presId="urn:microsoft.com/office/officeart/2005/8/layout/list1"/>
    <dgm:cxn modelId="{8F3DB451-FE61-48D8-8BDD-B0CFA52BFCCC}" srcId="{0FD32661-80D8-462E-8DBC-EF4EFD542DE3}" destId="{99DEFD53-69D3-4643-A66A-A0857DE0200E}" srcOrd="0" destOrd="0" parTransId="{A4D60549-5116-4A26-8256-D8AC8932F0AF}" sibTransId="{C0368CCE-F73A-4CEB-9155-43E8F54380B5}"/>
    <dgm:cxn modelId="{74326525-D4AA-4A07-906E-17DFB7E8F0C3}" srcId="{99DEFD53-69D3-4643-A66A-A0857DE0200E}" destId="{0AA2BAA9-AF21-4C82-A6F5-17A948EC2DE8}" srcOrd="2" destOrd="0" parTransId="{29AF0911-7EE7-451B-BDC6-05346CF32F02}" sibTransId="{72682A09-C750-4899-BFA6-50DF9505F630}"/>
    <dgm:cxn modelId="{853339F7-3C75-4AFF-9019-C2ABDCA2C17C}" type="presParOf" srcId="{9759F9B3-90E9-4C27-87C9-ED6483251B89}" destId="{CFA6B6E6-8257-47A8-B4CB-8E36234BAFE1}" srcOrd="0" destOrd="0" presId="urn:microsoft.com/office/officeart/2005/8/layout/list1"/>
    <dgm:cxn modelId="{40DA2495-CB8F-485B-967D-FE63CEEB289C}" type="presParOf" srcId="{CFA6B6E6-8257-47A8-B4CB-8E36234BAFE1}" destId="{3FE662DA-BFEB-4206-BE70-CCB16137C8F8}" srcOrd="0" destOrd="0" presId="urn:microsoft.com/office/officeart/2005/8/layout/list1"/>
    <dgm:cxn modelId="{C76CA053-33EB-45C1-BA66-6463DADB3777}" type="presParOf" srcId="{CFA6B6E6-8257-47A8-B4CB-8E36234BAFE1}" destId="{6902E56E-CA22-4E82-8186-F9A900C87FE8}" srcOrd="1" destOrd="0" presId="urn:microsoft.com/office/officeart/2005/8/layout/list1"/>
    <dgm:cxn modelId="{34BF39AB-AC64-42BA-91DD-9414A948DC06}" type="presParOf" srcId="{9759F9B3-90E9-4C27-87C9-ED6483251B89}" destId="{3D8B0584-68AB-47CE-939C-74424BBFB552}" srcOrd="1" destOrd="0" presId="urn:microsoft.com/office/officeart/2005/8/layout/list1"/>
    <dgm:cxn modelId="{7B918431-59E8-45B2-95FF-D3312C7EB582}" type="presParOf" srcId="{9759F9B3-90E9-4C27-87C9-ED6483251B89}" destId="{9AA6892A-8A84-4174-83BA-A8606DB78BA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05B07-C370-4A81-918A-551DE6A8841B}">
      <dsp:nvSpPr>
        <dsp:cNvPr id="0" name=""/>
        <dsp:cNvSpPr/>
      </dsp:nvSpPr>
      <dsp:spPr>
        <a:xfrm>
          <a:off x="0" y="369663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D2175C-A2BC-4622-A7E1-D59515768914}">
      <dsp:nvSpPr>
        <dsp:cNvPr id="0" name=""/>
        <dsp:cNvSpPr/>
      </dsp:nvSpPr>
      <dsp:spPr>
        <a:xfrm>
          <a:off x="491467" y="103983"/>
          <a:ext cx="9355415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mở đầu</a:t>
          </a:r>
          <a:endParaRPr lang="en-US" sz="2400" kern="1200" dirty="0"/>
        </a:p>
      </dsp:txBody>
      <dsp:txXfrm>
        <a:off x="517406" y="129922"/>
        <a:ext cx="9303537" cy="479482"/>
      </dsp:txXfrm>
    </dsp:sp>
    <dsp:sp modelId="{E9E6A274-F477-49DF-B495-896068DFCDA4}">
      <dsp:nvSpPr>
        <dsp:cNvPr id="0" name=""/>
        <dsp:cNvSpPr/>
      </dsp:nvSpPr>
      <dsp:spPr>
        <a:xfrm>
          <a:off x="0" y="1186143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7263D0-23BC-48F8-970C-A0226DCD6841}">
      <dsp:nvSpPr>
        <dsp:cNvPr id="0" name=""/>
        <dsp:cNvSpPr/>
      </dsp:nvSpPr>
      <dsp:spPr>
        <a:xfrm>
          <a:off x="491467" y="920463"/>
          <a:ext cx="9355415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1: Khái quát về chủ nghĩa Mác - Lê nin</a:t>
          </a:r>
          <a:endParaRPr lang="en-US" sz="2400" kern="1200" dirty="0"/>
        </a:p>
      </dsp:txBody>
      <dsp:txXfrm>
        <a:off x="517406" y="946402"/>
        <a:ext cx="9303537" cy="479482"/>
      </dsp:txXfrm>
    </dsp:sp>
    <dsp:sp modelId="{397646E8-D5E6-4082-991E-B686D14E26AC}">
      <dsp:nvSpPr>
        <dsp:cNvPr id="0" name=""/>
        <dsp:cNvSpPr/>
      </dsp:nvSpPr>
      <dsp:spPr>
        <a:xfrm>
          <a:off x="0" y="2002623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A8D93-3ED1-4984-99DA-5D2A71BEA2B1}">
      <dsp:nvSpPr>
        <dsp:cNvPr id="0" name=""/>
        <dsp:cNvSpPr/>
      </dsp:nvSpPr>
      <dsp:spPr>
        <a:xfrm>
          <a:off x="491467" y="1736943"/>
          <a:ext cx="9355415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2: Khái quát về tư tưởng Hồ Chí Minh</a:t>
          </a:r>
          <a:endParaRPr lang="en-US" sz="2400" kern="1200" dirty="0"/>
        </a:p>
      </dsp:txBody>
      <dsp:txXfrm>
        <a:off x="517406" y="1762882"/>
        <a:ext cx="9303537" cy="479482"/>
      </dsp:txXfrm>
    </dsp:sp>
    <dsp:sp modelId="{A1AB9AB0-4DC7-4AE6-86AF-5E2C512F6D60}">
      <dsp:nvSpPr>
        <dsp:cNvPr id="0" name=""/>
        <dsp:cNvSpPr/>
      </dsp:nvSpPr>
      <dsp:spPr>
        <a:xfrm>
          <a:off x="0" y="2952347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7F8483-8000-4A8D-988B-B5F2C77AA428}">
      <dsp:nvSpPr>
        <dsp:cNvPr id="0" name=""/>
        <dsp:cNvSpPr/>
      </dsp:nvSpPr>
      <dsp:spPr>
        <a:xfrm>
          <a:off x="491467" y="2553423"/>
          <a:ext cx="9355415" cy="6646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3: Những thành tựu của cách mạng Việt Nam dưới sự lãnh đạo của Đảng</a:t>
          </a:r>
          <a:endParaRPr lang="en-US" sz="2400" kern="1200" dirty="0"/>
        </a:p>
      </dsp:txBody>
      <dsp:txXfrm>
        <a:off x="523910" y="2585866"/>
        <a:ext cx="9290529" cy="599717"/>
      </dsp:txXfrm>
    </dsp:sp>
    <dsp:sp modelId="{28C1E2DE-406D-4998-BD7E-D270293789C1}">
      <dsp:nvSpPr>
        <dsp:cNvPr id="0" name=""/>
        <dsp:cNvSpPr/>
      </dsp:nvSpPr>
      <dsp:spPr>
        <a:xfrm>
          <a:off x="0" y="3768827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AA9B7D-E99D-442C-84B0-4D8B8DC569A2}">
      <dsp:nvSpPr>
        <dsp:cNvPr id="0" name=""/>
        <dsp:cNvSpPr/>
      </dsp:nvSpPr>
      <dsp:spPr>
        <a:xfrm>
          <a:off x="491467" y="3503147"/>
          <a:ext cx="9355415" cy="531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smtClean="0"/>
            <a:t>Bài 4: Phát triển kinh tế, xã hội, văn hóa, con người ở Việt Nam</a:t>
          </a:r>
          <a:endParaRPr lang="en-US" sz="2400" kern="1200"/>
        </a:p>
      </dsp:txBody>
      <dsp:txXfrm>
        <a:off x="517406" y="3529086"/>
        <a:ext cx="9303537" cy="479482"/>
      </dsp:txXfrm>
    </dsp:sp>
    <dsp:sp modelId="{5465B20E-9469-46F0-8736-F3914CD0795E}">
      <dsp:nvSpPr>
        <dsp:cNvPr id="0" name=""/>
        <dsp:cNvSpPr/>
      </dsp:nvSpPr>
      <dsp:spPr>
        <a:xfrm>
          <a:off x="0" y="4861083"/>
          <a:ext cx="9848593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861A7A-FFF1-494B-BC93-03428BA2665F}">
      <dsp:nvSpPr>
        <dsp:cNvPr id="0" name=""/>
        <dsp:cNvSpPr/>
      </dsp:nvSpPr>
      <dsp:spPr>
        <a:xfrm>
          <a:off x="491467" y="4319627"/>
          <a:ext cx="9355415" cy="8071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577" tIns="0" rIns="260577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2400" kern="1200" dirty="0" smtClean="0"/>
            <a:t>Bài 5: Tu dưỡng, r</a:t>
          </a:r>
          <a:r>
            <a:rPr lang="en-US" sz="2400" kern="1200" dirty="0" smtClean="0"/>
            <a:t>è</a:t>
          </a:r>
          <a:r>
            <a:rPr lang="vi-VN" sz="2400" kern="1200" dirty="0" smtClean="0"/>
            <a:t>n luyện để trở thành người công dân tốt, người lao động tốt</a:t>
          </a:r>
          <a:endParaRPr lang="en-US" sz="2400" kern="1200" dirty="0"/>
        </a:p>
      </dsp:txBody>
      <dsp:txXfrm>
        <a:off x="530868" y="4359028"/>
        <a:ext cx="9276613" cy="7283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07D2A-6AE5-4D4C-98D7-B3496463FBB9}">
      <dsp:nvSpPr>
        <dsp:cNvPr id="0" name=""/>
        <dsp:cNvSpPr/>
      </dsp:nvSpPr>
      <dsp:spPr>
        <a:xfrm>
          <a:off x="-6392224" y="-977734"/>
          <a:ext cx="7608578" cy="7608578"/>
        </a:xfrm>
        <a:prstGeom prst="blockArc">
          <a:avLst>
            <a:gd name="adj1" fmla="val 18900000"/>
            <a:gd name="adj2" fmla="val 2700000"/>
            <a:gd name="adj3" fmla="val 28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5A0D69-8A3E-4012-BFB1-9679141CD72B}">
      <dsp:nvSpPr>
        <dsp:cNvPr id="0" name=""/>
        <dsp:cNvSpPr/>
      </dsp:nvSpPr>
      <dsp:spPr>
        <a:xfrm>
          <a:off x="636529" y="434611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4400" kern="1200" dirty="0" smtClean="0"/>
            <a:t>1. Vị trí, </a:t>
          </a:r>
          <a:r>
            <a:rPr lang="en-US" sz="4400" kern="1200" dirty="0" err="1" smtClean="0"/>
            <a:t>tính</a:t>
          </a:r>
          <a:r>
            <a:rPr lang="en-US" sz="4400" kern="1200" dirty="0" smtClean="0"/>
            <a:t> </a:t>
          </a:r>
          <a:r>
            <a:rPr lang="en-US" sz="4400" kern="1200" dirty="0" err="1" smtClean="0"/>
            <a:t>chất</a:t>
          </a:r>
          <a:r>
            <a:rPr lang="vi-VN" sz="4400" kern="1200" dirty="0" smtClean="0"/>
            <a:t>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636529" y="434611"/>
        <a:ext cx="11242955" cy="869674"/>
      </dsp:txXfrm>
    </dsp:sp>
    <dsp:sp modelId="{B5F89999-9A1D-4F20-9F08-C0DF0B11F517}">
      <dsp:nvSpPr>
        <dsp:cNvPr id="0" name=""/>
        <dsp:cNvSpPr/>
      </dsp:nvSpPr>
      <dsp:spPr>
        <a:xfrm>
          <a:off x="92982" y="325901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EC5BEEE-1D43-4466-811A-C105207BD831}">
      <dsp:nvSpPr>
        <dsp:cNvPr id="0" name=""/>
        <dsp:cNvSpPr/>
      </dsp:nvSpPr>
      <dsp:spPr>
        <a:xfrm>
          <a:off x="1135133" y="1739348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rgbClr val="FFFF00"/>
              </a:solidFill>
            </a:rPr>
            <a:t>2. </a:t>
          </a:r>
          <a:r>
            <a:rPr lang="nl-NL" sz="4400" kern="1200" dirty="0" smtClean="0"/>
            <a:t>Mục tiêu của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1135133" y="1739348"/>
        <a:ext cx="10744351" cy="869674"/>
      </dsp:txXfrm>
    </dsp:sp>
    <dsp:sp modelId="{9A3E4936-3621-4F52-961F-4C9D2E4DE522}">
      <dsp:nvSpPr>
        <dsp:cNvPr id="0" name=""/>
        <dsp:cNvSpPr/>
      </dsp:nvSpPr>
      <dsp:spPr>
        <a:xfrm>
          <a:off x="591587" y="1630639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052E2-A345-48E8-BC39-246C4AEC5571}">
      <dsp:nvSpPr>
        <dsp:cNvPr id="0" name=""/>
        <dsp:cNvSpPr/>
      </dsp:nvSpPr>
      <dsp:spPr>
        <a:xfrm>
          <a:off x="1135133" y="3044086"/>
          <a:ext cx="10744351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smtClean="0">
              <a:solidFill>
                <a:srgbClr val="FFFF00"/>
              </a:solidFill>
            </a:rPr>
            <a:t>3. </a:t>
          </a:r>
          <a:r>
            <a:rPr lang="vi-VN" sz="4400" kern="1200" dirty="0" smtClean="0"/>
            <a:t> Nội dung chính 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1135133" y="3044086"/>
        <a:ext cx="10744351" cy="869674"/>
      </dsp:txXfrm>
    </dsp:sp>
    <dsp:sp modelId="{872CC3BB-3C0A-455B-BA90-B11BBB513C22}">
      <dsp:nvSpPr>
        <dsp:cNvPr id="0" name=""/>
        <dsp:cNvSpPr/>
      </dsp:nvSpPr>
      <dsp:spPr>
        <a:xfrm>
          <a:off x="591587" y="2935376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7ADA2F4-92A1-4AB0-9F32-F20EBAFE6BE1}">
      <dsp:nvSpPr>
        <dsp:cNvPr id="0" name=""/>
        <dsp:cNvSpPr/>
      </dsp:nvSpPr>
      <dsp:spPr>
        <a:xfrm>
          <a:off x="636529" y="4348823"/>
          <a:ext cx="11242955" cy="86967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90304" tIns="111760" rIns="111760" bIns="111760" numCol="1" spcCol="1270" anchor="ctr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nl-NL" sz="4400" kern="1200" smtClean="0"/>
            <a:t>4. Phương pháp dạy học và đánh giá môn học</a:t>
          </a:r>
          <a:endParaRPr lang="en-US" sz="4400" kern="1200" dirty="0">
            <a:solidFill>
              <a:srgbClr val="FFFF00"/>
            </a:solidFill>
          </a:endParaRPr>
        </a:p>
      </dsp:txBody>
      <dsp:txXfrm>
        <a:off x="636529" y="4348823"/>
        <a:ext cx="11242955" cy="869674"/>
      </dsp:txXfrm>
    </dsp:sp>
    <dsp:sp modelId="{08CD1059-37C5-441A-95DE-55EC874E2276}">
      <dsp:nvSpPr>
        <dsp:cNvPr id="0" name=""/>
        <dsp:cNvSpPr/>
      </dsp:nvSpPr>
      <dsp:spPr>
        <a:xfrm>
          <a:off x="92982" y="4240114"/>
          <a:ext cx="1087092" cy="108709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CAE73D-0BFA-4CB4-9418-26DD8E1710CB}">
      <dsp:nvSpPr>
        <dsp:cNvPr id="0" name=""/>
        <dsp:cNvSpPr/>
      </dsp:nvSpPr>
      <dsp:spPr>
        <a:xfrm>
          <a:off x="0" y="85631"/>
          <a:ext cx="11444514" cy="18720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62280" tIns="264160" rIns="462280" bIns="26416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6500" b="1" kern="1200" dirty="0" smtClean="0"/>
            <a:t>1. Vị trí, </a:t>
          </a:r>
          <a:r>
            <a:rPr lang="en-US" sz="6500" b="1" kern="1200" dirty="0" err="1" smtClean="0"/>
            <a:t>tính</a:t>
          </a:r>
          <a:r>
            <a:rPr lang="en-US" sz="6500" b="1" kern="1200" dirty="0" smtClean="0"/>
            <a:t> </a:t>
          </a:r>
          <a:r>
            <a:rPr lang="en-US" sz="6500" b="1" kern="1200" dirty="0" err="1" smtClean="0"/>
            <a:t>chất</a:t>
          </a:r>
          <a:r>
            <a:rPr lang="vi-VN" sz="6500" b="1" kern="1200" dirty="0" smtClean="0"/>
            <a:t> môn học</a:t>
          </a:r>
          <a:endParaRPr lang="en-US" sz="6500" kern="1200" dirty="0"/>
        </a:p>
      </dsp:txBody>
      <dsp:txXfrm>
        <a:off x="0" y="85631"/>
        <a:ext cx="11444514" cy="1872000"/>
      </dsp:txXfrm>
    </dsp:sp>
    <dsp:sp modelId="{7C2F0E5B-5780-4792-8410-2AA8FE4E1315}">
      <dsp:nvSpPr>
        <dsp:cNvPr id="0" name=""/>
        <dsp:cNvSpPr/>
      </dsp:nvSpPr>
      <dsp:spPr>
        <a:xfrm>
          <a:off x="0" y="2217933"/>
          <a:ext cx="11444514" cy="28548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6710" tIns="346710" rIns="462280" bIns="520065" numCol="1" spcCol="1270" anchor="t" anchorCtr="0">
          <a:noAutofit/>
        </a:bodyPr>
        <a:lstStyle/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6500" kern="1200" dirty="0" err="1" smtClean="0"/>
            <a:t>Vị</a:t>
          </a:r>
          <a:r>
            <a:rPr lang="en-US" sz="6500" kern="1200" dirty="0" smtClean="0"/>
            <a:t> </a:t>
          </a:r>
          <a:r>
            <a:rPr lang="en-US" sz="6500" kern="1200" dirty="0" err="1" smtClean="0"/>
            <a:t>trí</a:t>
          </a:r>
          <a:endParaRPr lang="en-US" sz="6500" kern="1200" dirty="0">
            <a:solidFill>
              <a:schemeClr val="tx1"/>
            </a:solidFill>
          </a:endParaRPr>
        </a:p>
        <a:p>
          <a:pPr marL="285750" lvl="1" indent="-285750" algn="l" defTabSz="2889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6500" kern="1200" dirty="0" smtClean="0"/>
            <a:t>Tính chất môn </a:t>
          </a:r>
          <a:r>
            <a:rPr lang="en-US" sz="6500" kern="1200" dirty="0" err="1" smtClean="0">
              <a:solidFill>
                <a:schemeClr val="tx1"/>
              </a:solidFill>
            </a:rPr>
            <a:t>học</a:t>
          </a:r>
          <a:r>
            <a:rPr lang="en-US" sz="6500" kern="1200" dirty="0" smtClean="0">
              <a:solidFill>
                <a:schemeClr val="tx1"/>
              </a:solidFill>
            </a:rPr>
            <a:t> </a:t>
          </a:r>
          <a:endParaRPr lang="en-US" sz="6500" kern="1200" dirty="0">
            <a:solidFill>
              <a:schemeClr val="tx1"/>
            </a:solidFill>
          </a:endParaRPr>
        </a:p>
      </dsp:txBody>
      <dsp:txXfrm>
        <a:off x="0" y="2217933"/>
        <a:ext cx="11444514" cy="28548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1F6C85-C72B-4036-BA8E-DA467CD5476E}">
      <dsp:nvSpPr>
        <dsp:cNvPr id="0" name=""/>
        <dsp:cNvSpPr/>
      </dsp:nvSpPr>
      <dsp:spPr>
        <a:xfrm rot="5400000">
          <a:off x="5259864" y="-337147"/>
          <a:ext cx="5486400" cy="7532295"/>
        </a:xfrm>
        <a:prstGeom prst="round2SameRect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b="1" kern="1200" dirty="0" err="1" smtClean="0">
              <a:solidFill>
                <a:srgbClr val="FF0000"/>
              </a:solidFill>
            </a:rPr>
            <a:t>Vị</a:t>
          </a:r>
          <a:r>
            <a:rPr lang="en-US" sz="3200" b="1" kern="1200" dirty="0" smtClean="0">
              <a:solidFill>
                <a:srgbClr val="FF0000"/>
              </a:solidFill>
            </a:rPr>
            <a:t> </a:t>
          </a:r>
          <a:r>
            <a:rPr lang="en-US" sz="3200" b="1" kern="1200" dirty="0" err="1" smtClean="0">
              <a:solidFill>
                <a:srgbClr val="FF0000"/>
              </a:solidFill>
            </a:rPr>
            <a:t>trí</a:t>
          </a:r>
          <a:r>
            <a:rPr lang="en-US" sz="3200" b="1" kern="1200" dirty="0" smtClean="0">
              <a:solidFill>
                <a:srgbClr val="FF0000"/>
              </a:solidFill>
            </a:rPr>
            <a:t>: </a:t>
          </a:r>
          <a:r>
            <a:rPr lang="en-US" sz="3200" kern="1200" dirty="0" smtClean="0"/>
            <a:t>m</a:t>
          </a:r>
          <a:r>
            <a:rPr lang="nl-NL" sz="3200" kern="1200" dirty="0" smtClean="0"/>
            <a:t>ôn Giáo dục chính trị là môn học bắt buộc</a:t>
          </a:r>
          <a:endParaRPr lang="en-US" sz="3200" kern="1200" dirty="0"/>
        </a:p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l-NL" sz="3200" b="1" kern="1200" dirty="0" smtClean="0">
              <a:solidFill>
                <a:srgbClr val="FF0000"/>
              </a:solidFill>
            </a:rPr>
            <a:t>Tính chất</a:t>
          </a:r>
          <a:r>
            <a:rPr lang="nl-NL" sz="3200" kern="1200" dirty="0" smtClean="0"/>
            <a:t>: Chương trình môn học bao gồm: khái quát về CN MLN,TTHCM,ĐLCMCĐCSVN;chú trọng về đạo đức công dân, đạo đức nghề nghiệp</a:t>
          </a:r>
          <a:endParaRPr lang="en-US" sz="3200" kern="1200" dirty="0"/>
        </a:p>
      </dsp:txBody>
      <dsp:txXfrm rot="-5400000">
        <a:off x="4236917" y="953624"/>
        <a:ext cx="7264471" cy="4950752"/>
      </dsp:txXfrm>
    </dsp:sp>
    <dsp:sp modelId="{97BAB614-D3A4-4982-9054-F53E11B08C86}">
      <dsp:nvSpPr>
        <dsp:cNvPr id="0" name=""/>
        <dsp:cNvSpPr/>
      </dsp:nvSpPr>
      <dsp:spPr>
        <a:xfrm>
          <a:off x="0" y="0"/>
          <a:ext cx="4236916" cy="6858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/>
            <a:t>1. </a:t>
          </a:r>
          <a:r>
            <a:rPr lang="en-US" sz="4000" i="1" kern="1200" dirty="0" err="1" smtClean="0"/>
            <a:t>Vị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trí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và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tính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chất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môn</a:t>
          </a:r>
          <a:r>
            <a:rPr lang="en-US" sz="4000" i="1" kern="1200" dirty="0" smtClean="0"/>
            <a:t> </a:t>
          </a:r>
          <a:r>
            <a:rPr lang="en-US" sz="4000" i="1" kern="1200" dirty="0" err="1" smtClean="0"/>
            <a:t>học</a:t>
          </a:r>
          <a:r>
            <a:rPr lang="en-US" sz="4000" i="1" kern="1200" dirty="0" smtClean="0"/>
            <a:t> </a:t>
          </a:r>
          <a:r>
            <a:rPr lang="en-US" sz="4000" kern="1200" dirty="0" smtClean="0"/>
            <a:t> </a:t>
          </a:r>
          <a:endParaRPr lang="en-US" sz="3200" kern="1200" dirty="0"/>
        </a:p>
      </dsp:txBody>
      <dsp:txXfrm>
        <a:off x="206829" y="206829"/>
        <a:ext cx="3823258" cy="64443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A6892A-8A84-4174-83BA-A8606DB78BA8}">
      <dsp:nvSpPr>
        <dsp:cNvPr id="0" name=""/>
        <dsp:cNvSpPr/>
      </dsp:nvSpPr>
      <dsp:spPr>
        <a:xfrm>
          <a:off x="0" y="1020870"/>
          <a:ext cx="11895115" cy="5613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3193" tIns="1124712" rIns="923193" bIns="277368" numCol="1" spcCol="1270" anchor="t" anchorCtr="0">
          <a:noAutofit/>
        </a:bodyPr>
        <a:lstStyle/>
        <a:p>
          <a:pPr marL="0" lvl="1" indent="738188" algn="just" defTabSz="1733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900" kern="1200" dirty="0" smtClean="0"/>
            <a:t> </a:t>
          </a:r>
          <a:r>
            <a:rPr lang="vi-VN" sz="3600" kern="1200" dirty="0" smtClean="0"/>
            <a:t>Trình </a:t>
          </a:r>
          <a:r>
            <a:rPr lang="vi-VN" sz="3600" kern="1200" dirty="0" smtClean="0"/>
            <a:t>bày được một số nội dung khái quát về </a:t>
          </a:r>
          <a:r>
            <a:rPr lang="en-US" sz="3600" kern="1200" dirty="0" err="1" smtClean="0"/>
            <a:t>môn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học</a:t>
          </a:r>
          <a:r>
            <a:rPr lang="en-US" sz="3600" kern="1200" dirty="0" smtClean="0"/>
            <a:t> </a:t>
          </a:r>
        </a:p>
        <a:p>
          <a:pPr marL="0" lvl="1" indent="738188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 </a:t>
          </a:r>
          <a:r>
            <a:rPr lang="vi-VN" sz="3600" kern="1200" dirty="0" smtClean="0"/>
            <a:t>Vận </a:t>
          </a:r>
          <a:r>
            <a:rPr lang="vi-VN" sz="3600" kern="1200" dirty="0" smtClean="0"/>
            <a:t>dụng được các kiến thức chung được </a:t>
          </a:r>
          <a:r>
            <a:rPr lang="en-US" sz="3600" kern="1200" dirty="0" err="1" smtClean="0"/>
            <a:t>vào</a:t>
          </a:r>
          <a:r>
            <a:rPr lang="en-US" sz="3600" kern="1200" dirty="0" smtClean="0"/>
            <a:t> </a:t>
          </a:r>
          <a:r>
            <a:rPr lang="vi-VN" sz="3600" kern="1200" dirty="0" smtClean="0"/>
            <a:t>lối sống để trở thành người công dân tốt,người lao động tốt</a:t>
          </a:r>
          <a:r>
            <a:rPr lang="en-US" sz="3600" kern="1200" dirty="0" smtClean="0"/>
            <a:t> </a:t>
          </a:r>
          <a:r>
            <a:rPr lang="vi-VN" sz="3600" kern="1200" dirty="0" smtClean="0"/>
            <a:t>và tham gia xây dựng, bảo vệ Tổ quốc.</a:t>
          </a:r>
          <a:endParaRPr lang="vi-VN" sz="3600" kern="1200" dirty="0"/>
        </a:p>
        <a:p>
          <a:pPr marL="0" lvl="1" indent="738188" algn="just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/>
            <a:t> </a:t>
          </a:r>
          <a:r>
            <a:rPr lang="vi-VN" sz="3600" kern="1200" dirty="0" smtClean="0"/>
            <a:t>Có </a:t>
          </a:r>
          <a:r>
            <a:rPr lang="vi-VN" sz="3600" kern="1200" dirty="0" smtClean="0"/>
            <a:t>năng lực vận dụng các nội dung đã học để rèn luyện phẩm chất chính trị, đạo đức, lối</a:t>
          </a:r>
          <a:endParaRPr lang="vi-VN" sz="3600" kern="1200" dirty="0"/>
        </a:p>
      </dsp:txBody>
      <dsp:txXfrm>
        <a:off x="0" y="1020870"/>
        <a:ext cx="11895115" cy="5613300"/>
      </dsp:txXfrm>
    </dsp:sp>
    <dsp:sp modelId="{6902E56E-CA22-4E82-8186-F9A900C87FE8}">
      <dsp:nvSpPr>
        <dsp:cNvPr id="0" name=""/>
        <dsp:cNvSpPr/>
      </dsp:nvSpPr>
      <dsp:spPr>
        <a:xfrm>
          <a:off x="594755" y="223830"/>
          <a:ext cx="8326581" cy="1594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4725" tIns="0" rIns="314725" bIns="0" numCol="1" spcCol="1270" anchor="ctr" anchorCtr="0">
          <a:noAutofit/>
        </a:bodyPr>
        <a:lstStyle/>
        <a:p>
          <a:pPr lvl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5400" kern="1200" dirty="0" smtClean="0"/>
            <a:t>2. Mục tiêu của môn học</a:t>
          </a:r>
          <a:endParaRPr lang="en-US" sz="5400" kern="1200" dirty="0"/>
        </a:p>
      </dsp:txBody>
      <dsp:txXfrm>
        <a:off x="672572" y="301647"/>
        <a:ext cx="8170947" cy="14384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18ACE-A451-4981-8F5D-DAD155E8C10C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1F70C-7321-4317-AEAB-14C83A06E5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076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2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432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584791A-152E-4D13-8B8B-9549C37CCA83}" type="slidenum">
              <a:rPr lang="en-US" altLang="en-US" smtClean="0">
                <a:solidFill>
                  <a:prstClr val="black"/>
                </a:solidFill>
                <a:latin typeface=".VnTime" panose="020B7200000000000000" pitchFamily="34" charset="0"/>
              </a:rPr>
              <a:pPr>
                <a:spcBef>
                  <a:spcPct val="0"/>
                </a:spcBef>
              </a:pPr>
              <a:t>1</a:t>
            </a:fld>
            <a:endParaRPr lang="en-US" altLang="en-US" dirty="0" smtClean="0">
              <a:solidFill>
                <a:prstClr val="black"/>
              </a:solidFill>
              <a:latin typeface=".VnTime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05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44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fld id="{7FB96057-A469-4CD7-9927-50BDDA6BC3C3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678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1F70C-7321-4317-AEAB-14C83A06E54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056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33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65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19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892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88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54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191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3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488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0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058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FF5027-B8D2-4053-9708-C27C474F52DE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32520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CAAFC-F5E8-4F2B-888A-5F1C2BC2F30D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429082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0C4FD-A15C-4A10-A591-C727456F225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154835"/>
      </p:ext>
    </p:extLst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BDF676-8464-432B-8AE7-3D26058C0914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376731"/>
      </p:ext>
    </p:extLst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82615-9F5F-4F71-954B-4FA6E3ED2F43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98265"/>
      </p:ext>
    </p:extLst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D60AB9-5A8D-4FA2-86B7-DB57D42E1DF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524605"/>
      </p:ext>
    </p:extLst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7DEE0F-0A25-4910-A322-3ED0E1B51569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408138"/>
      </p:ext>
    </p:extLst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C28A13-4EE5-4380-A09B-A98A92DDC56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572105"/>
      </p:ext>
    </p:extLst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0F4AB-F9A1-451B-A46C-7C4906CEF2B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057043"/>
      </p:ext>
    </p:extLst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9EB441-C672-4BB4-9B01-DAC8CBE7A8A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604198"/>
      </p:ext>
    </p:extLst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E1662-6113-4BE4-9818-73752CBD4AE1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25393"/>
      </p:ext>
    </p:extLst>
  </p:cSld>
  <p:clrMapOvr>
    <a:masterClrMapping/>
  </p:clrMapOvr>
  <p:transition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A1645-E42A-4C14-8F25-95FC65337D0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61333"/>
      </p:ext>
    </p:extLst>
  </p:cSld>
  <p:clrMapOvr>
    <a:masterClrMapping/>
  </p:clrMapOvr>
  <p:transition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DE5E0-11F1-42CC-97C2-43D1B7A20BB6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220613"/>
      </p:ext>
    </p:extLst>
  </p:cSld>
  <p:clrMapOvr>
    <a:masterClrMapping/>
  </p:clrMapOvr>
  <p:transition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5"/>
            <a:ext cx="103632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3"/>
            </a:lvl2pPr>
            <a:lvl3pPr marL="514350" indent="0">
              <a:buNone/>
              <a:defRPr sz="900"/>
            </a:lvl3pPr>
            <a:lvl4pPr marL="771525" indent="0">
              <a:buNone/>
              <a:defRPr sz="788"/>
            </a:lvl4pPr>
            <a:lvl5pPr marL="1028700" indent="0">
              <a:buNone/>
              <a:defRPr sz="788"/>
            </a:lvl5pPr>
            <a:lvl6pPr marL="1285875" indent="0">
              <a:buNone/>
              <a:defRPr sz="788"/>
            </a:lvl6pPr>
            <a:lvl7pPr marL="1543050" indent="0">
              <a:buNone/>
              <a:defRPr sz="788"/>
            </a:lvl7pPr>
            <a:lvl8pPr marL="1800225" indent="0">
              <a:buNone/>
              <a:defRPr sz="788"/>
            </a:lvl8pPr>
            <a:lvl9pPr marL="2057400" indent="0">
              <a:buNone/>
              <a:defRPr sz="788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D5A4-80A4-4507-BD65-6FC58B968E0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066549"/>
      </p:ext>
    </p:extLst>
  </p:cSld>
  <p:clrMapOvr>
    <a:masterClrMapping/>
  </p:clrMapOvr>
  <p:transition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3"/>
            </a:lvl4pPr>
            <a:lvl5pPr>
              <a:defRPr sz="1013"/>
            </a:lvl5pPr>
            <a:lvl6pPr>
              <a:defRPr sz="1013"/>
            </a:lvl6pPr>
            <a:lvl7pPr>
              <a:defRPr sz="1013"/>
            </a:lvl7pPr>
            <a:lvl8pPr>
              <a:defRPr sz="1013"/>
            </a:lvl8pPr>
            <a:lvl9pPr>
              <a:defRPr sz="101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00BB5-8CCE-4EA3-BDFE-8DBFB496CD2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866250"/>
      </p:ext>
    </p:extLst>
  </p:cSld>
  <p:clrMapOvr>
    <a:masterClrMapping/>
  </p:clrMapOvr>
  <p:transition>
    <p:wedg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D96F1F-3865-4EC9-A377-718F6265EA6F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89196"/>
      </p:ext>
    </p:extLst>
  </p:cSld>
  <p:clrMapOvr>
    <a:masterClrMapping/>
  </p:clrMapOvr>
  <p:transition>
    <p:wedg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92A0A-126E-4952-AD52-AC5C5408358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098423"/>
      </p:ext>
    </p:extLst>
  </p:cSld>
  <p:clrMapOvr>
    <a:masterClrMapping/>
  </p:clrMapOvr>
  <p:transition>
    <p:wedg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19A89A-CABB-4E0E-BC9D-F8955E1EE060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678281"/>
      </p:ext>
    </p:extLst>
  </p:cSld>
  <p:clrMapOvr>
    <a:masterClrMapping/>
  </p:clrMapOvr>
  <p:transition>
    <p:wedg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5"/>
            <a:ext cx="6815667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4A238-32CF-4E1E-A0AC-75EC5B3587BC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873124"/>
      </p:ext>
    </p:extLst>
  </p:cSld>
  <p:clrMapOvr>
    <a:masterClrMapping/>
  </p:clrMapOvr>
  <p:transition>
    <p:wedg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1125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788"/>
            </a:lvl1pPr>
            <a:lvl2pPr marL="257175" indent="0">
              <a:buNone/>
              <a:defRPr sz="675"/>
            </a:lvl2pPr>
            <a:lvl3pPr marL="514350" indent="0">
              <a:buNone/>
              <a:defRPr sz="563"/>
            </a:lvl3pPr>
            <a:lvl4pPr marL="771525" indent="0">
              <a:buNone/>
              <a:defRPr sz="506"/>
            </a:lvl4pPr>
            <a:lvl5pPr marL="1028700" indent="0">
              <a:buNone/>
              <a:defRPr sz="506"/>
            </a:lvl5pPr>
            <a:lvl6pPr marL="1285875" indent="0">
              <a:buNone/>
              <a:defRPr sz="506"/>
            </a:lvl6pPr>
            <a:lvl7pPr marL="1543050" indent="0">
              <a:buNone/>
              <a:defRPr sz="506"/>
            </a:lvl7pPr>
            <a:lvl8pPr marL="1800225" indent="0">
              <a:buNone/>
              <a:defRPr sz="506"/>
            </a:lvl8pPr>
            <a:lvl9pPr marL="2057400" indent="0">
              <a:buNone/>
              <a:defRPr sz="50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4DE4DC-807E-4CE2-9437-9DE9B8256517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6565"/>
      </p:ext>
    </p:extLst>
  </p:cSld>
  <p:clrMapOvr>
    <a:masterClrMapping/>
  </p:clrMapOvr>
  <p:transition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7DCE8-2008-424D-A11A-42F179A74CB2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751460"/>
      </p:ext>
    </p:extLst>
  </p:cSld>
  <p:clrMapOvr>
    <a:masterClrMapping/>
  </p:clrMapOvr>
  <p:transition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3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3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AF17F-4A22-4726-BC68-A474AF66E038}" type="slidenum">
              <a:rPr lang="vi-VN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640842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B120E-2EAF-4BEA-A6B3-DFE3BA2E2920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98251-14AE-4810-B6F3-323208A06F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668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1435E2-4C49-471D-8DCF-9C0D9804CCD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0419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kiểu tiêu đề trang cái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5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vi-VN" altLang="en-US" smtClean="0"/>
              <a:t>Nhấn soạn thảo các kiểu văn bản trang cái</a:t>
            </a:r>
          </a:p>
          <a:p>
            <a:pPr lvl="1"/>
            <a:r>
              <a:rPr lang="vi-VN" altLang="en-US" smtClean="0"/>
              <a:t>Mức hai</a:t>
            </a:r>
          </a:p>
          <a:p>
            <a:pPr lvl="2"/>
            <a:r>
              <a:rPr lang="vi-VN" altLang="en-US" smtClean="0"/>
              <a:t>Mức ba</a:t>
            </a:r>
          </a:p>
          <a:p>
            <a:pPr lvl="3"/>
            <a:r>
              <a:rPr lang="vi-VN" altLang="en-US" smtClean="0"/>
              <a:t>Mức bốn</a:t>
            </a:r>
          </a:p>
          <a:p>
            <a:pPr lvl="4"/>
            <a:r>
              <a:rPr lang="vi-VN" altLang="en-US" smtClean="0"/>
              <a:t>Mức năm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88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88">
                <a:latin typeface="+mn-lt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vi-V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88">
                <a:latin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AEF0770-B431-443F-9C35-CFDF72611C71}" type="slidenum">
              <a:rPr lang="vi-V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vi-V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85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53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0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5pPr>
      <a:lvl6pPr marL="257175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6pPr>
      <a:lvl7pPr marL="514350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7pPr>
      <a:lvl8pPr marL="771525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8pPr>
      <a:lvl9pPr marL="1028700" algn="ctr" rtl="0" fontAlgn="base">
        <a:spcBef>
          <a:spcPct val="0"/>
        </a:spcBef>
        <a:spcAft>
          <a:spcPct val="0"/>
        </a:spcAft>
        <a:defRPr sz="247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92881" indent="-192881" algn="l" rtl="0" eaLnBrk="0" fontAlgn="base" hangingPunct="0">
        <a:spcBef>
          <a:spcPct val="20000"/>
        </a:spcBef>
        <a:spcAft>
          <a:spcPct val="0"/>
        </a:spcAft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7910" indent="-160735" algn="l" rtl="0" eaLnBrk="0" fontAlgn="base" hangingPunct="0">
        <a:spcBef>
          <a:spcPct val="20000"/>
        </a:spcBef>
        <a:spcAft>
          <a:spcPct val="0"/>
        </a:spcAft>
        <a:buChar char="–"/>
        <a:defRPr sz="1575">
          <a:solidFill>
            <a:schemeClr val="tx1"/>
          </a:solidFill>
          <a:latin typeface="+mn-lt"/>
          <a:cs typeface="+mn-cs"/>
        </a:defRPr>
      </a:lvl2pPr>
      <a:lvl3pPr marL="642938" indent="-128588" algn="l" rtl="0" eaLnBrk="0" fontAlgn="base" hangingPunct="0">
        <a:spcBef>
          <a:spcPct val="20000"/>
        </a:spcBef>
        <a:spcAft>
          <a:spcPct val="0"/>
        </a:spcAft>
        <a:buChar char="•"/>
        <a:defRPr sz="1350">
          <a:solidFill>
            <a:schemeClr val="tx1"/>
          </a:solidFill>
          <a:latin typeface="+mn-lt"/>
          <a:cs typeface="+mn-cs"/>
        </a:defRPr>
      </a:lvl3pPr>
      <a:lvl4pPr marL="900113" indent="-128588" algn="l" rtl="0" eaLnBrk="0" fontAlgn="base" hangingPunct="0">
        <a:spcBef>
          <a:spcPct val="20000"/>
        </a:spcBef>
        <a:spcAft>
          <a:spcPct val="0"/>
        </a:spcAft>
        <a:buChar char="–"/>
        <a:defRPr sz="1125">
          <a:solidFill>
            <a:schemeClr val="tx1"/>
          </a:solidFill>
          <a:latin typeface="+mn-lt"/>
          <a:cs typeface="+mn-cs"/>
        </a:defRPr>
      </a:lvl4pPr>
      <a:lvl5pPr marL="1157288" indent="-128588" algn="l" rtl="0" eaLnBrk="0" fontAlgn="base" hangingPunct="0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5pPr>
      <a:lvl6pPr marL="1414463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6pPr>
      <a:lvl7pPr marL="1671638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7pPr>
      <a:lvl8pPr marL="1928813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8pPr>
      <a:lvl9pPr marL="2185988" indent="-128588" algn="l" rtl="0" fontAlgn="base">
        <a:spcBef>
          <a:spcPct val="20000"/>
        </a:spcBef>
        <a:spcAft>
          <a:spcPct val="0"/>
        </a:spcAft>
        <a:buChar char="»"/>
        <a:defRPr sz="1125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AutoShape 4"/>
          <p:cNvSpPr>
            <a:spLocks noChangeAspect="1" noChangeArrowheads="1"/>
          </p:cNvSpPr>
          <p:nvPr/>
        </p:nvSpPr>
        <p:spPr bwMode="auto">
          <a:xfrm>
            <a:off x="4101236" y="3604842"/>
            <a:ext cx="4050506" cy="64294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013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581321" y="2073879"/>
            <a:ext cx="4918472" cy="51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lnSpc>
                <a:spcPct val="115000"/>
              </a:lnSpc>
              <a:spcBef>
                <a:spcPts val="169"/>
              </a:spcBef>
              <a:spcAft>
                <a:spcPts val="563"/>
              </a:spcAft>
              <a:buNone/>
            </a:pPr>
            <a:r>
              <a:rPr lang="en-US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GIẢNG MÔN</a:t>
            </a:r>
            <a:endParaRPr lang="en-US" altLang="en-US" sz="2400" dirty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147811" y="2755037"/>
            <a:ext cx="570008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2698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 dirty="0">
                <a:solidFill>
                  <a:srgbClr val="003300"/>
                </a:solidFill>
              </a:rPr>
              <a:t>GIÁO DỤC CHÍNH TRỊ</a:t>
            </a:r>
            <a:endParaRPr lang="en-US" altLang="en-US" sz="3600" dirty="0">
              <a:solidFill>
                <a:srgbClr val="003300"/>
              </a:solidFill>
            </a:endParaRPr>
          </a:p>
        </p:txBody>
      </p:sp>
      <p:sp>
        <p:nvSpPr>
          <p:cNvPr id="16" name="WordArt 4"/>
          <p:cNvSpPr>
            <a:spLocks noChangeArrowheads="1" noChangeShapeType="1" noTextEdit="1"/>
          </p:cNvSpPr>
          <p:nvPr/>
        </p:nvSpPr>
        <p:spPr bwMode="auto">
          <a:xfrm>
            <a:off x="7484084" y="4668921"/>
            <a:ext cx="4040258" cy="8414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vi-VN" sz="2025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Đen"/>
              </a:rPr>
              <a:t> </a:t>
            </a:r>
            <a:endParaRPr lang="en-US" sz="2025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431110" name="Rectangle 21"/>
          <p:cNvSpPr>
            <a:spLocks noChangeArrowheads="1"/>
          </p:cNvSpPr>
          <p:nvPr/>
        </p:nvSpPr>
        <p:spPr bwMode="auto">
          <a:xfrm>
            <a:off x="3524253" y="1504672"/>
            <a:ext cx="184731" cy="248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013" dirty="0">
              <a:solidFill>
                <a:srgbClr val="000000"/>
              </a:solidFill>
              <a:latin typeface=".VnTime" panose="020B7200000000000000" pitchFamily="34" charset="0"/>
            </a:endParaRPr>
          </a:p>
        </p:txBody>
      </p: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1622881" y="3870834"/>
            <a:ext cx="2748800" cy="1769961"/>
            <a:chOff x="5225" y="9335"/>
            <a:chExt cx="2520" cy="1750"/>
          </a:xfrm>
        </p:grpSpPr>
        <p:sp>
          <p:nvSpPr>
            <p:cNvPr id="431115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3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pic>
          <p:nvPicPr>
            <p:cNvPr id="431116" name="Picture 19" descr="cosmoS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7" name="Picture 18" descr="BOOK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8" name="Picture 17" descr="BOOK1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1119" name="Picture 16" descr="QUILLPEN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1120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vi-VN" altLang="en-US" sz="45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013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1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  <p:sp>
          <p:nvSpPr>
            <p:cNvPr id="431122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2025" b="1" kern="10" dirty="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431123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13" dirty="0">
                <a:solidFill>
                  <a:srgbClr val="000000"/>
                </a:solidFill>
                <a:latin typeface=".VnTime" panose="020B7200000000000000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0" y="24769"/>
            <a:ext cx="10174513" cy="86667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defRPr/>
            </a:pPr>
            <a:r>
              <a:rPr lang="en-US" altLang="en-US" sz="24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TRƯỜNG CAO ĐẲNG LÝ TỰ TRỌNG TP.HỒ CHÍ MINH</a:t>
            </a:r>
          </a:p>
          <a:p>
            <a:pPr algn="ctr" fontAlgn="base">
              <a:defRPr/>
            </a:pPr>
            <a:r>
              <a:rPr lang="en-US" altLang="en-US" sz="2400" b="1" dirty="0">
                <a:solidFill>
                  <a:srgbClr val="FFFF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KHOA LÝ LUẬN CHÍNH TRỊ</a:t>
            </a:r>
            <a:endParaRPr lang="en-US" altLang="en-US" sz="2400" dirty="0">
              <a:solidFill>
                <a:srgbClr val="FFFFFF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1026" name="Picture 2" descr="Không có mô tả ảnh.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4513" y="24769"/>
            <a:ext cx="2017487" cy="866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007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48400"/>
            <a:ext cx="121920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277011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5" grpId="0"/>
      <p:bldP spid="6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809440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213063" y="1177541"/>
            <a:ext cx="508868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0160">
                  <a:solidFill>
                    <a:schemeClr val="accent5"/>
                  </a:solidFill>
                  <a:prstDash val="solid"/>
                </a:ln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CHÍNH TRỊ?</a:t>
            </a:r>
            <a:endParaRPr lang="en-US" sz="7200" b="1" cap="none" spc="0" dirty="0">
              <a:ln w="10160">
                <a:solidFill>
                  <a:schemeClr val="accent5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 descr="Kết quả hình ảnh cho DAU HO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7176" y="0"/>
            <a:ext cx="3391970" cy="42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802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415" y="397669"/>
            <a:ext cx="39608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9" y="636588"/>
            <a:ext cx="4249737" cy="473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83339" y="5734051"/>
            <a:ext cx="39782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Ăng-ghen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(28 / 11 /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1820-5/8/1895)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606551" y="5548313"/>
            <a:ext cx="4705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Mác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/5 / 1818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14/3/1883)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5203179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381" y="73742"/>
            <a:ext cx="10264877" cy="6754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614" y="573088"/>
            <a:ext cx="45725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524001" y="4821238"/>
            <a:ext cx="36004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Vladimir Iyilch 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Lenin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(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1870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/</a:t>
            </a:r>
            <a:r>
              <a:rPr lang="vi-V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1924)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7" y="404813"/>
            <a:ext cx="5153997" cy="423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98074" y="4821238"/>
            <a:ext cx="4730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.VnTime" panose="020B7200000000000000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Minh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19/5/1890-2/9/1969)</a:t>
            </a:r>
            <a:endParaRPr lang="en-US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91850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10836"/>
            <a:ext cx="12302836" cy="6968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1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257441548"/>
              </p:ext>
            </p:extLst>
          </p:nvPr>
        </p:nvGraphicFramePr>
        <p:xfrm>
          <a:off x="1553697" y="691530"/>
          <a:ext cx="984859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421483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graphicEl>
                                              <a:dgm id="{47D2175C-A2BC-4622-A7E1-D595157689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graphicEl>
                                              <a:dgm id="{57D05B07-C370-4A81-918A-551DE6A884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graphicEl>
                                              <a:dgm id="{4D7263D0-23BC-48F8-970C-A0226DCD68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graphicEl>
                                              <a:dgm id="{E9E6A274-F477-49DF-B495-896068DFCD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graphicEl>
                                              <a:dgm id="{5ACA8D93-3ED1-4984-99DA-5D2A71BEA2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graphicEl>
                                              <a:dgm id="{397646E8-D5E6-4082-991E-B686D14E26A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graphicEl>
                                              <a:dgm id="{DF7F8483-8000-4A8D-988B-B5F2C77AA4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graphicEl>
                                              <a:dgm id="{A1AB9AB0-4DC7-4AE6-86AF-5E2C512F6D6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>
                                            <p:graphicEl>
                                              <a:dgm id="{3BAA9B7D-E99D-442C-84B0-4D8B8DC569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">
                                            <p:graphicEl>
                                              <a:dgm id="{28C1E2DE-406D-4998-BD7E-D270293789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>
                                            <p:graphicEl>
                                              <a:dgm id="{1F861A7A-FFF1-494B-BC93-03428BA266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">
                                            <p:graphicEl>
                                              <a:dgm id="{5465B20E-9469-46F0-8736-F3914CD079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659848" y="2780073"/>
            <a:ext cx="825773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dirty="0" err="1"/>
              <a:t>Bài</a:t>
            </a:r>
            <a:r>
              <a:rPr lang="en-US" sz="9600" b="1" dirty="0"/>
              <a:t> </a:t>
            </a:r>
            <a:r>
              <a:rPr lang="en-US" sz="9600" b="1" dirty="0" err="1"/>
              <a:t>mở</a:t>
            </a:r>
            <a:r>
              <a:rPr lang="en-US" sz="9600" b="1" dirty="0"/>
              <a:t> </a:t>
            </a:r>
            <a:r>
              <a:rPr lang="en-US" sz="9600" b="1" dirty="0" err="1"/>
              <a:t>đầu</a:t>
            </a:r>
            <a:endParaRPr lang="en-US" sz="9600" dirty="0"/>
          </a:p>
          <a:p>
            <a:pPr algn="ctr"/>
            <a:endParaRPr lang="en-US" sz="96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1733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761266"/>
              </p:ext>
            </p:extLst>
          </p:nvPr>
        </p:nvGraphicFramePr>
        <p:xfrm>
          <a:off x="0" y="566056"/>
          <a:ext cx="11959770" cy="56531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481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9A907D2A-6AE5-4D4C-98D7-B3496463F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graphicEl>
                                              <a:dgm id="{B5F89999-9A1D-4F20-9F08-C0DF0B11F51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graphicEl>
                                              <a:dgm id="{785A0D69-8A3E-4012-BFB1-9679141CD7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>
                                            <p:graphicEl>
                                              <a:dgm id="{9A3E4936-3621-4F52-961F-4C9D2E4DE5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4EC5BEEE-1D43-4466-811A-C105207BD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graphicEl>
                                              <a:dgm id="{872CC3BB-3C0A-455B-BA90-B11BBB513C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graphicEl>
                                              <a:dgm id="{5A3052E2-A345-48E8-BC39-246C4AEC55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">
                                            <p:graphicEl>
                                              <a:dgm id="{08CD1059-37C5-441A-95DE-55EC874E22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graphicEl>
                                              <a:dgm id="{17ADA2F4-92A1-4AB0-9F32-F20EBAFE6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47966748"/>
              </p:ext>
            </p:extLst>
          </p:nvPr>
        </p:nvGraphicFramePr>
        <p:xfrm>
          <a:off x="457200" y="748695"/>
          <a:ext cx="114445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469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6093490"/>
              </p:ext>
            </p:extLst>
          </p:nvPr>
        </p:nvGraphicFramePr>
        <p:xfrm>
          <a:off x="1" y="0"/>
          <a:ext cx="11769212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351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97BAB614-D3A4-4982-9054-F53E11B08C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E61F6C85-C72B-4036-BA8E-DA467CD547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66187787"/>
              </p:ext>
            </p:extLst>
          </p:nvPr>
        </p:nvGraphicFramePr>
        <p:xfrm>
          <a:off x="166255" y="0"/>
          <a:ext cx="11895116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966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graphicEl>
                                              <a:dgm id="{6902E56E-CA22-4E82-8186-F9A900C87F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graphicEl>
                                              <a:dgm id="{9AA6892A-8A84-4174-83BA-A8606DB78BA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536" y="1945584"/>
            <a:ext cx="11069782" cy="2554545"/>
          </a:xfrm>
          <a:prstGeom prst="rect">
            <a:avLst/>
          </a:prstGeom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just"/>
            <a:endParaRPr lang="vi-VN" sz="3200" dirty="0"/>
          </a:p>
          <a:p>
            <a:pPr algn="just"/>
            <a:r>
              <a:rPr lang="en-US" sz="3200" dirty="0" smtClean="0"/>
              <a:t> N</a:t>
            </a:r>
            <a:r>
              <a:rPr lang="vi-VN" sz="3200" dirty="0" smtClean="0"/>
              <a:t>ghiên </a:t>
            </a:r>
            <a:r>
              <a:rPr lang="vi-VN" sz="3200" dirty="0"/>
              <a:t>cứu sự hình thành và những nội dung chủ yếu của </a:t>
            </a:r>
            <a:r>
              <a:rPr lang="en-US" sz="3200" dirty="0" smtClean="0"/>
              <a:t>CNMLN</a:t>
            </a:r>
            <a:r>
              <a:rPr lang="vi-VN" sz="3200" dirty="0" smtClean="0"/>
              <a:t>; </a:t>
            </a:r>
            <a:r>
              <a:rPr lang="en-US" sz="3200" dirty="0" smtClean="0"/>
              <a:t>TTHCM</a:t>
            </a:r>
            <a:r>
              <a:rPr lang="vi-VN" sz="3200" dirty="0" smtClean="0"/>
              <a:t>; Đ</a:t>
            </a:r>
            <a:r>
              <a:rPr lang="en-US" sz="3200" dirty="0" smtClean="0"/>
              <a:t>LCMCĐCSVN</a:t>
            </a:r>
            <a:r>
              <a:rPr lang="vi-VN" sz="3200" dirty="0" smtClean="0"/>
              <a:t>; </a:t>
            </a:r>
            <a:r>
              <a:rPr lang="vi-VN" sz="3200" dirty="0"/>
              <a:t>con đường và phương pháp để thực hiện các nội dung đó vào thực tiễn cách mạng Việt Nam</a:t>
            </a:r>
            <a:endParaRPr lang="en-US" sz="32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" y="-29029"/>
            <a:ext cx="12046857" cy="1061416"/>
          </a:xfrm>
          <a:prstGeom prst="rect">
            <a:avLst/>
          </a:prstGeom>
          <a:solidFill>
            <a:srgbClr val="FF0066"/>
          </a:solidFill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200" b="1" dirty="0" smtClean="0">
              <a:solidFill>
                <a:schemeClr val="bg1"/>
              </a:solidFill>
            </a:endParaRPr>
          </a:p>
          <a:p>
            <a:pPr algn="ctr"/>
            <a:r>
              <a:rPr lang="vi-VN" b="1" dirty="0" smtClean="0">
                <a:solidFill>
                  <a:schemeClr val="bg1"/>
                </a:solidFill>
              </a:rPr>
              <a:t>3</a:t>
            </a:r>
            <a:r>
              <a:rPr lang="vi-VN" b="1" dirty="0">
                <a:solidFill>
                  <a:schemeClr val="bg1"/>
                </a:solidFill>
              </a:rPr>
              <a:t>. Nội dung chính 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2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12046857" cy="831663"/>
          </a:xfrm>
          <a:solidFill>
            <a:srgbClr val="FF0066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/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vi-VN" dirty="0" smtClean="0">
                <a:solidFill>
                  <a:schemeClr val="bg1"/>
                </a:solidFill>
              </a:rPr>
              <a:t>4</a:t>
            </a:r>
            <a:r>
              <a:rPr lang="vi-VN" dirty="0">
                <a:solidFill>
                  <a:schemeClr val="bg1"/>
                </a:solidFill>
              </a:rPr>
              <a:t>. </a:t>
            </a:r>
            <a:r>
              <a:rPr lang="nl-N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dạy học </a:t>
            </a:r>
            <a:r>
              <a:rPr lang="vi-VN" sz="4000" dirty="0">
                <a:solidFill>
                  <a:schemeClr val="bg1"/>
                </a:solidFill>
              </a:rPr>
              <a:t>và đánh giá </a:t>
            </a:r>
            <a:r>
              <a:rPr lang="nl-NL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học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739775"/>
            <a:r>
              <a:rPr lang="nl-NL" dirty="0" smtClean="0"/>
              <a:t>Phương </a:t>
            </a:r>
            <a:r>
              <a:rPr lang="nl-NL" dirty="0"/>
              <a:t>pháp duy vật biện chứng, phương pháp logic - lịch sử, phân tích và tổng hợp, trừu tường hóa, khái quát hóa, thuyết trình, phỏng vấn, hỏi đáp, nêu ý kiến</a:t>
            </a:r>
            <a:r>
              <a:rPr lang="nl-NL" dirty="0" smtClean="0"/>
              <a:t>….</a:t>
            </a:r>
          </a:p>
          <a:p>
            <a:pPr indent="739775"/>
            <a:endParaRPr lang="en-US" dirty="0"/>
          </a:p>
          <a:p>
            <a:pPr indent="739775"/>
            <a:r>
              <a:rPr lang="nl-NL" dirty="0" smtClean="0"/>
              <a:t>Gắn lý </a:t>
            </a:r>
            <a:r>
              <a:rPr lang="nl-NL" dirty="0"/>
              <a:t>luận với thực tiễn để định hướng nhận thức và rèn luyện phẩm chất chính trị, đạo đức, lối sống cho người học nghề</a:t>
            </a:r>
            <a:r>
              <a:rPr lang="nl-NL" dirty="0" smtClean="0"/>
              <a:t>.</a:t>
            </a:r>
          </a:p>
          <a:p>
            <a:pPr indent="739775"/>
            <a:endParaRPr lang="en-US" dirty="0"/>
          </a:p>
          <a:p>
            <a:pPr indent="739775"/>
            <a:r>
              <a:rPr lang="nl-NL" dirty="0" smtClean="0"/>
              <a:t>Tổ chức </a:t>
            </a:r>
            <a:r>
              <a:rPr lang="nl-NL" dirty="0"/>
              <a:t>cho học sinh, sinh viên thảo luận, xem băng hình, phim tư liệu lịch sử, chuyên đề thời sự hoặc tổ chức đi tham quan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tế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17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359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58646" y="2660074"/>
            <a:ext cx="3973574" cy="2062103"/>
          </a:xfrm>
          <a:prstGeom prst="rect">
            <a:avLst/>
          </a:prstGeom>
          <a:noFill/>
          <a:ln w="127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3200" u="sng" dirty="0" err="1" smtClean="0">
                <a:solidFill>
                  <a:srgbClr val="FF0000"/>
                </a:solidFill>
              </a:rPr>
              <a:t>Điểm</a:t>
            </a:r>
            <a:r>
              <a:rPr lang="en-US" sz="3200" u="sng" dirty="0" smtClean="0">
                <a:solidFill>
                  <a:srgbClr val="FF0000"/>
                </a:solidFill>
              </a:rPr>
              <a:t> </a:t>
            </a:r>
            <a:r>
              <a:rPr lang="en-US" sz="3200" u="sng" dirty="0" err="1" smtClean="0">
                <a:solidFill>
                  <a:srgbClr val="FF0000"/>
                </a:solidFill>
              </a:rPr>
              <a:t>gồm</a:t>
            </a:r>
            <a:r>
              <a:rPr lang="en-US" sz="3200" u="sng" dirty="0" smtClean="0">
                <a:solidFill>
                  <a:srgbClr val="FF0000"/>
                </a:solidFill>
              </a:rPr>
              <a:t>: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rgbClr val="FF0000"/>
                </a:solidFill>
              </a:rPr>
              <a:t>2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kiểm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tra</a:t>
            </a:r>
            <a:r>
              <a:rPr lang="en-US" sz="3200" dirty="0" smtClean="0">
                <a:solidFill>
                  <a:srgbClr val="FF0000"/>
                </a:solidFill>
              </a:rPr>
              <a:t> 1 </a:t>
            </a:r>
            <a:r>
              <a:rPr lang="en-US" sz="3200" dirty="0" err="1" smtClean="0">
                <a:solidFill>
                  <a:srgbClr val="FF0000"/>
                </a:solidFill>
              </a:rPr>
              <a:t>tiết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15p</a:t>
            </a:r>
          </a:p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en-US" sz="3200" dirty="0" smtClean="0">
                <a:solidFill>
                  <a:srgbClr val="FF0000"/>
                </a:solidFill>
              </a:rPr>
              <a:t>1 </a:t>
            </a:r>
            <a:r>
              <a:rPr lang="en-US" sz="3200" dirty="0" err="1" smtClean="0">
                <a:solidFill>
                  <a:srgbClr val="FF0000"/>
                </a:solidFill>
              </a:rPr>
              <a:t>bài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thảo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luận</a:t>
            </a:r>
            <a:endParaRPr lang="en-US" sz="32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428343" y="2660074"/>
            <a:ext cx="6763657" cy="206210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en-US" sz="3200" b="1" u="sng" dirty="0" err="1" smtClean="0">
                <a:solidFill>
                  <a:srgbClr val="FF0000"/>
                </a:solidFill>
              </a:rPr>
              <a:t>Yêu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cầu</a:t>
            </a:r>
            <a:r>
              <a:rPr lang="en-US" sz="3200" b="1" u="sng" dirty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sinh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viên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trong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giờ</a:t>
            </a:r>
            <a:r>
              <a:rPr lang="en-US" sz="3200" b="1" u="sng" dirty="0" smtClean="0">
                <a:solidFill>
                  <a:srgbClr val="FF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</a:rPr>
              <a:t>học</a:t>
            </a:r>
            <a:endParaRPr lang="en-US" sz="3200" b="1" u="sng" dirty="0" smtClean="0">
              <a:solidFill>
                <a:srgbClr val="FF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sử</a:t>
            </a:r>
            <a:r>
              <a:rPr lang="en-US" sz="3200" dirty="0" smtClean="0"/>
              <a:t> </a:t>
            </a:r>
            <a:r>
              <a:rPr lang="en-US" sz="3200" dirty="0" err="1" smtClean="0"/>
              <a:t>dụng</a:t>
            </a:r>
            <a:r>
              <a:rPr lang="en-US" sz="3200" dirty="0" smtClean="0"/>
              <a:t> </a:t>
            </a:r>
            <a:r>
              <a:rPr lang="en-US" sz="3200" dirty="0" err="1" smtClean="0"/>
              <a:t>điện</a:t>
            </a:r>
            <a:r>
              <a:rPr lang="en-US" sz="3200" dirty="0" smtClean="0"/>
              <a:t> </a:t>
            </a:r>
            <a:r>
              <a:rPr lang="en-US" sz="3200" dirty="0" err="1" smtClean="0"/>
              <a:t>thoại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làm</a:t>
            </a:r>
            <a:r>
              <a:rPr lang="en-US" sz="3200" dirty="0" smtClean="0"/>
              <a:t> </a:t>
            </a:r>
            <a:r>
              <a:rPr lang="en-US" sz="3200" dirty="0" err="1" smtClean="0"/>
              <a:t>việc</a:t>
            </a:r>
            <a:r>
              <a:rPr lang="en-US" sz="3200" dirty="0" smtClean="0"/>
              <a:t> </a:t>
            </a:r>
            <a:r>
              <a:rPr lang="en-US" sz="3200" dirty="0" err="1" smtClean="0"/>
              <a:t>riêng</a:t>
            </a:r>
            <a:r>
              <a:rPr lang="en-US" sz="3200" dirty="0" smtClean="0"/>
              <a:t>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dirty="0" err="1" smtClean="0"/>
              <a:t>Không</a:t>
            </a:r>
            <a:r>
              <a:rPr lang="en-US" sz="3200" dirty="0" smtClean="0"/>
              <a:t> </a:t>
            </a:r>
            <a:r>
              <a:rPr lang="en-US" sz="3200" dirty="0" err="1" smtClean="0"/>
              <a:t>tham</a:t>
            </a:r>
            <a:r>
              <a:rPr lang="en-US" sz="3200" dirty="0" smtClean="0"/>
              <a:t> </a:t>
            </a:r>
            <a:r>
              <a:rPr lang="en-US" sz="3200" dirty="0" err="1" smtClean="0"/>
              <a:t>gia</a:t>
            </a:r>
            <a:r>
              <a:rPr lang="en-US" sz="3200" dirty="0" smtClean="0"/>
              <a:t> </a:t>
            </a:r>
            <a:r>
              <a:rPr lang="en-US" sz="3200" dirty="0" err="1" smtClean="0"/>
              <a:t>lớp</a:t>
            </a:r>
            <a:r>
              <a:rPr lang="en-US" sz="3200" dirty="0" smtClean="0"/>
              <a:t> </a:t>
            </a:r>
            <a:r>
              <a:rPr lang="en-US" sz="3200" dirty="0" err="1" smtClean="0"/>
              <a:t>học</a:t>
            </a:r>
            <a:r>
              <a:rPr lang="en-US" sz="3200" dirty="0" smtClean="0"/>
              <a:t> </a:t>
            </a:r>
            <a:r>
              <a:rPr lang="en-US" sz="3200" dirty="0" err="1" smtClean="0"/>
              <a:t>trễ</a:t>
            </a:r>
            <a:r>
              <a:rPr lang="en-US" sz="3200" dirty="0" smtClean="0"/>
              <a:t> </a:t>
            </a:r>
            <a:r>
              <a:rPr lang="en-US" sz="3200" dirty="0" err="1" smtClean="0"/>
              <a:t>quá</a:t>
            </a:r>
            <a:r>
              <a:rPr lang="en-US" sz="3200" dirty="0" smtClean="0"/>
              <a:t> 10p</a:t>
            </a:r>
          </a:p>
        </p:txBody>
      </p:sp>
    </p:spTree>
    <p:extLst>
      <p:ext uri="{BB962C8B-B14F-4D97-AF65-F5344CB8AC3E}">
        <p14:creationId xmlns:p14="http://schemas.microsoft.com/office/powerpoint/2010/main" val="3908658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hiết kế mặc định">
  <a:themeElements>
    <a:clrScheme name="Thiết kế mặc địn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iết kế mặc địn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iết kế mặc địn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iết kế mặc địn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iết kế mặc địn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1452</TotalTime>
  <Words>519</Words>
  <Application>Microsoft Office PowerPoint</Application>
  <PresentationFormat>Widescreen</PresentationFormat>
  <Paragraphs>54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.VnTime</vt:lpstr>
      <vt:lpstr>Arial</vt:lpstr>
      <vt:lpstr>Arial Đen</vt:lpstr>
      <vt:lpstr>Calibri</vt:lpstr>
      <vt:lpstr>Calibri Light</vt:lpstr>
      <vt:lpstr>Times New Roman</vt:lpstr>
      <vt:lpstr>VNbangkok</vt:lpstr>
      <vt:lpstr>VNbritannic</vt:lpstr>
      <vt:lpstr>Wingdings</vt:lpstr>
      <vt:lpstr>Office Theme</vt:lpstr>
      <vt:lpstr>Thiết kế mặc định</vt:lpstr>
      <vt:lpstr>1_Thiết kế mặc định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4. Phương pháp dạy học và đánh giá môn học 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Administrator</cp:lastModifiedBy>
  <cp:revision>39</cp:revision>
  <dcterms:created xsi:type="dcterms:W3CDTF">2017-09-05T01:38:40Z</dcterms:created>
  <dcterms:modified xsi:type="dcterms:W3CDTF">2020-03-28T10:35:36Z</dcterms:modified>
</cp:coreProperties>
</file>